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5" r:id="rId11"/>
    <p:sldId id="268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3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6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0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03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9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4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1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9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9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B75D-6B66-4C1D-9503-3B65D71DB496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04791-D407-4172-8A46-21545A81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PREPARE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HOW MANY MATHS WORDS CAN YOU MAKE USING THE LETTERS IN THE SCHOOL ADDRESS?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THE BURTON BOROUGH SCHOOL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AUDLEY AVENUE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NEWPORT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SHROPSHIRE</a:t>
            </a:r>
            <a:endParaRPr lang="en-GB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0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2a + 2b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AutoShape 2" descr="data:image/jpeg;base64,/9j/4AAQSkZJRgABAQAAAQABAAD/2wCEAAkGBhQSERUUEhQVFRQVGRwaFxgYFxgYHhoaHRwXHh8YGBgZHScfGhwjGhoYIC8gIycpLCwsHR8xNTAqNSYrLCkBCQoKDgwOGg8PGiwkHCUsKSwsLCwsLCwsLCwsKSkpLCwpKiwsLCwpLCwsLCwsLCwsLCwsLCwpLCwsLCwsLCwsLP/AABEIAMQBAQMBIgACEQEDEQH/xAAcAAABBAMBAAAAAAAAAAAAAAAGAAQFBwEDCAL/xABKEAABAgMFBAcEBwUHAgcBAAABAhEAAyEEBRIxQQYiUWEHE3GBkaGxMsHR8BQjQlJykuEzYoKy8RUWJFNzosKz0iVDY5Ojw9NE/8QAGgEAAgMBAQAAAAAAAAAAAAAAAgMBBAUABv/EAC8RAAICAQQCAQIEBQUAAAAAAAABAhEDBBIhMRNBUSJxBRQyYUJSkbHwI4HB0eH/2gAMAwEAAhEDEQA/AIfpVNbP2TPVEAaR3d8HXSeR/h3z+s7G+rgECvltOY1hUOhkuzYUOwSX5ZV7+etISJRJwgEnh7/AR4fsHPu+T2w9umb9clWEbpxcq0AL5ByI6TaTZ0Vboff3fwLShYWSWxEUA1ZmJ05e+Ht4bKpwvLUQWoFEEHvABDjUvDu2W5YlIm9WtSluoqYlOTVPFy/hGhFtnGWQpJ0YYaHRh4/LRn+TI6dl7xQVxoGZkveVnmWdgcyKhyCeLEwlLcuoq4kkuXoe/wAY2W2WpCzxbQn7Q4jkTQ5xoI+e88ebxoLlFJqmZWn5c1Zw4fm8YUfn3fPOEE8QQdA3Zm+jcOUZ9OHH5EdQBlJfuyqxckUJbIVPjWMpYHTPOpHkH7xWMpSWOnbU6MGalONC0Sly7N2m1BQkSlLAzIYAFqOpRAeuTvEWEkRSezszpWrBxnXPjCfMU4fGvHm3hBNbti7XKSZvV4k5FUtQXhZqKw1GlSK8YHSGNQHGVO5t4cnHOBUkyXFrs0gD5/WF8t48Mo2YeytP1849hNKmj5PyD9gNB2+MFYNGnq+NPIN2nIQpg4a6V10rmGavONnVeFePHl2jhGCRTMt5Zv7uGfKOs41IGj+Pz81jBHzUcP1hxZ7OVnQDU8P15Qvo6d8BXs6lmPEOMq5R25WFtY2Qfmse0ng75ZdkYUhiQaEdvn5x5PzX3wXYJ7Sp+Xz8+Ee1Hx4Vp7h2RrZq5GhHeHemXLthY3yp88ddc44k98Ofa/z4mHFlsJmLwuz1oCXGhalO2NFnAKhR0vUNmODDiw+axZY2elrlBaQesIBcGhoGDcsvCK2bN4+CzgwPKBlo2TWzoUF8iMB9SH8IhXLlwXdjxGYIb9KQcTETpctSlSylKc3pAzfkoGaFpFFgE0o+XnQ+MRgyuTpk5sKhyhgmWVH9fPn2fAkahG6Yt9dODVJegJ5M9I8JDB689POLVlUMOihbXnJ5iYP/AI1/COg0590c6dGq2vOzc1qHiiYPfHRac+74RyJPcKFCgiTnjpL/AP5xymeqICWrBt0llzII4L9UQEmAh0C+xYOFf6+PpDy7lJC97LU14jxEMwOzxjfLkElhUnIAEk9g1jpcqiY8OywrKZKxIedNSkISVJSVYWASPZDjy740T1Sky5jzpy2Dson2c3TiNCwLUEa7ksKpFnBmpUHKgGCVFIcaGjODGb3u5dokq6oFqOVMnEM8hQVaMV1u23xfZt87LrmugRvaaFzMTMDQVo2Qr2CGipfNyeIPqe/wPKN9pkLQrCsKSR9k+4HTnGnDx5cMvfp55xsRqlRiy5fIiaVFTrXT5PlCSCC/AhnD9mYZuR5QnPIdzH57YwCG565eWr8vhEgntOnwz5mjaf1i6LmvMWOyyJKWCigKWSQGKgCSX1cs0Uvj11qwz7y/yYtG1oS6uvQVhQlql1YYVDN+D4neKOrlKKVcF3SQUm7CSybQIQsy1YSlYL1BLtmRq4p3RVm3FziRaSE/s1jGimhencQ3nBnaEygrEbOUuksVO6QB7TZMwLHPOBrbaYpcixrUA5SsEcDiBAf8JGfDmYr6act9MsavGttoEylLUp3D4cfUQhOCSWArpn3g8cq9uUa5lacNc+Wmny8eQO/nGpRlGSru+fn5zwA7AZ/1jB+X+L88o32dDLDuBrEt0jkrY8sEjHuF0pTVauAJ0AzUW+Wgj2gu2SUIErCheAYBhIxDMd5jxsXaj1s9MsAYkoIBY0CiCQ/4oJLZb1ywtZwlKUqckCgAo1HdhXtEZWfI1kVev+TXwY08X+eirpocA5HWj9gyMakgcfcwd8+Pzyh11joemKjvkQPkQzAb9fiNY1IvgypVYsGunj89nZHqWjTjlr5ZvHqUljUDmc6U5sfKvhGSKnCQWry8wDXKCsEzLOAkvUBQHazOQdeX9YsuWqQlSVqmrwhDM5wh0lhTPIED9IrNcttO935fZNMxTl2xP7O3zKCCmeWZglZSV0DnByzpFXUwckmi7pcii6YSLlyU2ecOuWrElQwrJzIoU9tOFIBpqsUtPFJI8WPmx8Id3veqZs0plBkGiWDEmgxH5oHiYufY9K0oSZvtnCvdxAElkkAMoEEp8+wlp8MkrI1OaMpUgSEotke+PUxPfz55F3D6RY94dDFpQlSkTJc0pHsjEFKbQAhshxgGt11LlqKVpUlQLEKBBDcXYxYd+yrRIbAqw3jZT/6qRprT3x0gnTs+Ec17KbttspDv10vWn7ROXChjpNGkTEg2QoUKGHHPPSVT6P2TPVEBSjQBu+uVKZtTs1g76T5dLOf9T/64BUq7Tnry+MKh+kiXYU9HdixTzNUHEtLBxmpdBn+7i8ot3Zyyyhd6urloSpWJyhCU4qvnmQAWroIrbZZHUWIryKsS/RKfR++LU2G37GkgDCsAnOrpD9pJc9/KM+EpZdRNeqaNGUFjwRfvhkHOkJCQnAVB+IyzaveI3WOwCaoS0pCQak5sBrwFeOrRKzNkVlYV1rgF2I1rkHZqnXjEhdV1fRJKyVdYtiVKUGKmFBmWHxMKxaOd3kVL2NnqoqP0O2RW1cqz9XLsxlIWl/tJBw0JYEhwotVqt2xV23V1SwmWuXLQghRQrCkJBcDC7NkzPz1gr2gvDBhmLOa0lR7VEE9jeAiO2ms+OzTE5lnHaKhvCEPUyeZS/huv9g/y68TX8VWVqEDQjvrx5Za5ns0jyEPoolwxH6DmI8vq/ZnlWHVjsipi0oQCpSyEpHEk0AGjn1PONu6McVisRmKSlLKUosA4Fe1RAFMnOrRat7koRZpeKX1ktKcRUaFOABTNU7wSWFcm1iV2b2Ds1iUjrkmbPKHXMcYEYlYWSkEFnLYmNOALCattySJ05KF4kqUCUFLMQnNL1qBVoranDOaSVFrT5IwdsA1TlKAZCUDEAftO5GinGURG1FiWqyoqFqlKJWXf23c/mA55PWkW4jY+SzKKlDhl4tEkbnklOEykFLMxSCG4VzhODR5Ivc3Q7PqYTVI5cVZ2LFqd/Cjjwp7o8qlV/rQuR7tOMXVtj0VS1pMyxpCFgVlVZX4NUq5ZHlrU0yzMW4PRsjXMHh74uSuLplAYolvl5gZU5Pnr284l7q2UtU8FUmzrWnUpSyeLAmh7Byg76K9jUTSq0T5YUhO7LChulQO8pjRQSwHBydRS2xDIw3K2R0c77N3PORPKilUsoGZBSXcDI8gYebTiYqQrEpSqinJxF62ywS5oaYkK7cx2HMQOSLtlSbQxkDACyVkklJYHGUmmEklIIqCPCjm08llU21XBex54+Jwp2c9dQRRqnL+kIyz3ajgOD60PZ7ui78XIWBL+jItFQ+JDpSCWoSDvNoMtSKOObT9EMpQUux7ixXqlF0k/uqLlJ5Fx2ZxbTUr2uym41VlMkvoOJYFuWR07oxMmF256F/5ss/kxI3tcsyzLKJ0tctY0UGpxByI5gkeMMrJJxzUJJbEpKSa0CiA/n6xyBZowhnOXh4+eR0jxLlqIzIC6sCwLUqBzeLJt+wibRfE2zB5UqWhxQEBKESwlgwGF1J5sC5cvA4i4iuYJaAErJSUgZNMCSD/TnBXRKVkp0e7CG0TMaiCkJKqaHQKJGpPA691r2bYeQhSFhBxpIIV1i6Hk+Q1oxoI37I3aiz2dKEgJDt2sMzziceHJVwCKIraDZuTa5SkTEjEQyVsMSToQc+7WN95W8S0YyoBKVAKL6R4/tgKKRLALkByaDwzjnXTJKWXs3NsdukpmpIadLwqY4VALRVJ7O8RfAGUNLbY0TkBM1DhwoDUFNQQR7Jpx5axuRaklRRiSVpYqSCHALsSNAYBRo6zfCjEKCOOfekm2BaZKdUlZI7QhvQwFSZRUQlPtEgDmT6QZdIs6WsS1IACsSkqYcACH8YiNjrBjn46NKAVX72Se93V/DFbfsxuTDjHfPaEW0ZEmzCUDkAnuAaviIszoqW92yeQI7sa/dFQbXz9Cfkkl/BotPoetmKwJQQoFBPtAhwSVBSeKas44GFaGNQt9ss6t3Ol6DyG9vRilLHFKh4giHENLwmkIIQ+JqRfl0youyldprODJJWrCc6AEHn95PMZQ6uW19dIQp6pHeGjftIRKkrMwLLuE7uAE5BiWxcaPSBvY62kBaeFfnz8Y868UvA7XTNpZEsqS9ohdoLMEWiaAGBViA5KALDvLRYXQ1spiWq2TBuoOGUOK64l/wgsOZP3YFNtLIHTNGu4R4kH+aCXYTpAXLkS5CUg9U7pIoUcUqHslzUEGtauW08GaPiU5GblxPyuCDvai3taJSEqY4S7YXqoYQ5yBKcy7ZsYZzL63JRmiYkoUxKCBjBBy10BdtOcaDORbbQifL3TSXMSSAQAXIo7GpZQzCiHDUiL+WuTOmy8IQFEKLYiFOAQMaqq1pRmNIvwcZ0VpxlBOw0urapBdM44CMlEghScwSU5EDPLuyifRMCgCCCDUEFwewxVki8lftZcsiSlBTiJBZbe0ApwWJGjV0pEzsrfy1WlSU4cE1Kl4BmkhhiypiZ6cY7cm+EQr9h3FX7XbLSF3ikdaEpmAzJyE1WlmcpDUK3eppvFjDy9+khagpNkSkAOOsVVzxQnJuBL9kVcm8Jk62BaVKStcwbznE5IBU/E19MoqSzRnxH0O8Uo037L+ui9rMQiTIIACdxASobqW4gfrWJGyzHBPMxVtvtapa0zEHCpBdJ7NDyah4gmDvZm+BaLOicmgmPTPCXIKe4g/pEaTU+ZO+0N1GDxNJE1PJwnDmxZ+MCd4dcSWUkYTuhWJWMMfaNMNe2nhD++b1JWZaCQE+03GIqVNUzOVEZOFOeRMYn4l+Ixc9kFdf0G4MDS3MxMlKWC5ZQJCQnDvUYM5UThfMMXGmpdZl/VpJLnCATzavnAZMtrTPaAwAqGZdgTlkXFaOTl2xV99LkrqMMgnrCM0oIbgxWGT27x4DUX/AMOdRlJ/YXqU00iT6Qrwk2iWqypShc4ZLUKSlUoCK4iKHQavlFNIkKROShYKSFgNwqA/oXiRuO9Zi5qUZlRz1GZJPHtiQ20lBIQumMEB+IAJr2EQ7zTWbbP30S8MHh3x7XZdNosUtUyZNSD1q5CpZIyZyR3vlyEB9ju2WJwnFKnky8CcNSQBhBIq5AKh36wX3XbUMFEsJ2FY4AkAty0gIn2iZJnzZalKBEzcH2errhD5l0kkniANI0lJLspvgsS75W6k/ugZcQCT3mHOAfpp4RhgSwOXDSPYFKRJxG3tZEqSSpRANGYEK5Nzil5W2cyzWtfUjHKCilMtRpQsFAs4rVu6ml4WqSwKs1AGpyAzoMtI56l2BKSZk5YAIcpS5VzcgM7cCc9ICStohukG6+km0zJGGWgpmMy5gSCQqhPVpJz0GJgkF6lhELdt7zLPNStCnmiq3Lu5dWNWZKqjz0iKVe6CBLkgoDcGYcGBiW2Guz6RbZSBWXLPWTDxwEED8+AePCJdLoC2y8sHI+IhR5c8TCjgqZypeF6Kne2p2L5alg2UFuxdnUmyTFpOEqWangEsG/ixecAcoE0FSSGo/wAmLVRYJaJCEzCQMAIljeViQlAUkAe0ARpwPbGbrntgoL2y9oVc3L4A7aMB3JclTGug9ItvoZuwosHWKzmrUUv9xO6AOAxBZ74pu/7xQuYBLRhlpdgWeup5x0TsjIEuwWVOTSZb9pQCfMmLWmjUFYnPJObomGhNCxRmLQgE+k27hMu2ccijCsaOyhQ9yj3xT2yks4lscKnBSTUUdwRqC8dBXvY+tkTZf35ak+KSPWKK2csh6tSmzX30SCQG1qfARn651B/uW9IryId7SyxOklKAHegTUYhWnaKd8Q+w9mdU1eiUAfmL+O7BYbKhKkCWkkghR10omurk90RNwy0y5VoIyXMWE/hSSB74ysWSsMof5yac8V5oz+4U9Hd4yU2mckpT1ysASXGLBvEhIOYcJJbk+Qgm2luJU9aFplBTpKVuUggAulT0JZ1sApNSHLQFdEd0Cdap1qWH6lkS30UoEE9oQG/jizL8thlSVLfCxTVnYFSQaHOhMb+CO3GkY2WSlNsrwbN21MtUsSVMdHl8nricAn0h1cl1KsPWWmenqkoQs4lkHEVUSgYSWNE5u5IAgg2bvKatM6ZMmLVg9lBSE0YnEQAKkDLt5ROTLKifKKJqcSVp3kmo3hl3PTg0HKPNrj/35+RafBRGyM/EkoOb+o+Lwws8nqbwSlRACZj1LCoce4eESKbAqw3iuzqLgKZ+IZ0q70nxhhthJ+uxNRQ9P0MZKjWeUP5kaDleGMv5WGV9WMzpSgg4VNR9eT6PE70UWoJsSkqISqXPUCCwYrShvE4vAxXuzm0zNLmnKiVHUcCePrFhbFXWOunWkNg6vCpOYKwygW/dANf3oHS78OR42vnkPUuOaCyR9DmXd0+aSUpzL4lbormX+DxJo2TUpLTJgArRKXrxct6Rq/tmac1cMgB2x5m21RTVajTUxirU6PE72Sk/l8DJeZ8Kl9hvtLcBTZposJxT1ABTEFZQaKw6JLHPNnarRRlssikKKVJKSkkEEMQRRiNDyi/bpVgmo4KLCnGjDyMD3SPsSu02mXMkhP1gwzFaAp+0eLpIDfu98b2i1CzYnOqp9FHNBqVN2BmwFzklc9Q3UjCk8TmW7Aw7zwiH2tvDrZ5SMk0HM6/CLB2iKbBYMEs1ohD6k5qI4+0YrKwyjvLzKaJ5qPwz8IbijvyPIws09mNY192Gkrb5AkdWuQsKQnSYsgMKNimEjsixptwC0SUzD7YSFoy4Ygl/un9YpRdjwyVDUgk9pesWjsv0gKtEpAXLSht3cVnhDMQoGnZFxUuyopN8FgCWO7wjOIAaAQN2C3qmIDpYAlLYlKybsdwRD+yIWSXA5HCaePrDFKyWqNt9WkfRpxSa9WriNDrFAXyanCBhdz3NTsplF433cSp0laQVYlAh3bPV4p+32NQkTUFP1oSyhQncWnE2tMLtwhOTJtaVBxx7l2C3XavU+fbF9bA7Ly7JZgtKitc4S1qUWFCAQlIGQGI9p7gOf05x0nsqt7DZj/6Er+REMQlImXMYj1CiQjk66VpE1JmEhAUkqbMgFy0HVuvlE2SV4JgmKdSaUx0+sQo+y4ckNXzgMuGyy1LJmF2KcMurzFKLBLjJL+0c2yzcFd+XjhlKIDkMAdKsx5PwjP1SvJFJF/SKscm3wCM2Z10wkJ3l5NTePLicu946ps1mwS0o+6lKfAAe6Of+j650zr1kAMpAPXFtAgFQB4b4SG5x0KosI0Mf6eCg7vk8IpGxMD973pgL6DPsiSum8kzkBSCCkhwQXBgr5olofGKMvO3f2fbbVJKXT1hWgM9FVDVDbpT+Vm4XoYpjpjsgRbpMxv2ktL8yhZHoUiEajGpxph4puErR4sG0SiShYQh33mZQegUASzChfu7IZE7qbJm7Yg/Eua95jN82kEPKUQr2QQ49ogCp5+kaNqkiXJRLSXD58QkGvmDGNCCcoqu319jWyScVJ/C/uWp0R2ES7tlq1mqWsn+LAP8AageMSe2lsQLOZalgY1ywoAjFhxAkgVOnAwM3DaJ92yJA6vHZ1y5aqk7qlIBWceSd77JDHMEVhrPs8i0WmbOVNmhCjiWgIxEJAS7LSsgJH3mZmzzj0C4pGG3wNL6mTJcmZPlzF9VMUZYJmEKWyclJAYhgc2zyrBztWJibKlcmYZagqXUMzEgMpx7NQT2dsCG0tssE6yokIFoShBK0KSkUfFiJMxW87tnm0H1qQZlk+rGMmWgpSW3vZICqtVqh2zgW020iVaKV6R5ijapU8lJVMlS1kpyKklSDh5HAD3xo2pTjs8qaMix/MD8YJ+lq5MEuSoADq0gUyAUS7cgoIbtgcsqkzLvwGqgCB2hRw+gjO1P0zjP4dF3At0ZQ+VYJoGufd8vSLp6M1q/syaVEn9oQ/Zh/4mKWTkfnjSLz6LbJiu0pNAsrHcX+Jiy47uF+5Wi/kSyTkGHMeY+MeFJU2TEkJ9cucGJumUWdOXMjyEZl3TKS4EtLFn7ss+EYeP8AA5JvdJfsX/zqrhAxYbLNmoGAAYFUDgsDh1BbJOmTjOJe+Lnx2UpqFoBUkp0IB3RyIcNEvIs6UBkpCRwAaNsbODRQxRa7tUVJ53KVrg5z2yvrrlISFEhCTmftEl8+TCIy5bUASkgF6h+WbEcu3KJLbm7uot0+XhwgLJSP3VbyW7jEVc13KnTkpQCagqbRL1JOlKQeNLHGheRvJKyYtUwFBCaljTVhnFw7H3H1NhkS5iElYQ6gUgkFZKmcVcYm7s4E7g2GTMtKTgCZSGUvM4g9EV4lNX0flFnzE/J9x0h8OeQNri6ZiVZ0p9lKUvmwAjaIwlUZCoYcKKJ6VrJ1dvmMThW0xtApQZR7yD4xe5imumqS1qlq+9KHkpY94gJrg4rQZx0bsZMe7rL/AKKPIAe6OcwY6G2BW922b/TbwKh7oEhBNCjMYjrCOTbDa1SlhaWJSXDhw9Wpyz8IeW29sYUllBJTLAcjNAqS1K/CGElDhRagYmrUcCMJry+eQiHFN2yIzlGNJ8Fp9BVkBn2iY3sS0o71qJPlLEXDNJaKs6DZbSbSrjMQPBKj/wAotKZMo0Oj0QgN29n9VYp0wmpThHardHmYh+he9QqRMkvvSl4h+BfwWlX5hEV0y386kWZJy+sX6JH8x8IGujS+fo94SnLIm/VKr99sJ7pgR5wpP6rCb9HRQMVN06prZFf6o/6R+MWigmKy6ck/VWY/vrH+1Pwhk1wQAV2oUvAVmg3gk5qb7ZGiQokucyzQ6vVMuYyFe2qqNHbR9MVR2twiNua1hNSS43lk/clgYEJcup1lLjgBpDS+ZpPVuz9UkntU59CIy/G3ksv+VLFXZ0VY9prOZY3sAYBlA0HAkOMoirabqW7zZCMVFYJ2BxmxSlQ9IGrNM3B2D0gf2hISCrk8Lx/iE3La0hmTQwUdyYUqvm5Ja8FJvYJ00djq3eOUHdnvSWbKJ8tJ6sS8SUgBJwgUS2QoGaOYZNpZYVzc+/3xfNx2vFc1D7KVpPY59yhGhLJJXfw2UIQUq+6Irb++habOpCZYBKWGJQzKkF+AYpBz0gFsFrSr6uWCcDJB0VVge9T+MTO1Kv8ADzODe+AWw2oJUp1EBSVJepajgt+IJjNx7tRByk7dmhkcdPNKK4r/ALJK97OhysHCSHZ6LqxKeCwaFPeNYuTYC8ZabskqSCAN1iwJUkJCimtRiCj2RRluvLHQZKIWXHsrIZQQX9lVDzLRaOy9/wAhVistmlLBmy0KVMThUGUS5qQxqo5Exdg5Y8bb7Kb25MlL2Hxv0M+E+IiEvPpFRISSqRMp+8j1jC1UgK29mNZi+qkgeJPuit+Zy7kkyw9PBRb+AhR0mTZ37GUiWDqolZ8KB/GMz71mzBvzVnsOEeCWEA+yS8SB4QVpmMPWKubNkc3FssYcUFDdRWu0VqK7RMck4VFIcvQEhg+mcEexlpaz4UYcZnb/ABKCE14nUD+sBk1ZWtRzKlE86l6Re+wmwSLNZk9egKnzGVMcA4eCB+HXip+Uarw+SG0zseXZk3E3s1Z1JlOT7RfLRqQ8tU4j7p+fxRvYJDAAAd3ugf2l2hRZ5Kpizup73OiRxJMWUlCNC5S3ybZ4RfWBYSstiLJLs5OSajM6cYILNPBH6/oI5tv/AGkmWqZjWWAO4gGiezir970i5OjvaT6XZgVH62WcMzmcwtv3h5hUDBv2C2rDZ4rDptsm5Z5jVdaTTkkjzeLMQqAXpkklVhQr7s0P3pWPVoOXRBRrx0D0cKe7LP8AhV/1Jkc/Ki/ejBb3XJ5dYPCZMhaIQYd8YjXihQRJQ+0ewsmx2dc0TZizupZSQkVOhTkaauM8oCAjn8/Pvh9em1lqtKOrnzitDgsQkBxkaARHJ+fhApPtkOvRdHQRK+ptKtCtA7wlR9FCLEn5E/NS0CPRHYequ1B1nLXM7nwJ8kA98EO1V4iz2ObNP2A45nID8xEN6RKOe9rLeZ1snzHd5igPwpJSP9oERdnnlKgoZpLg8xUV7QI8LqY9kekK9A+zq6zzMaQofaAV4h4BumWwY7AFj/y5qT3KCk+qhBlc5/w8n/Sl/wAiYjdu7F1t32lLOerKh2o3v+MMlygkc1GPB1EbpgrHkDSFEFqWGY8mXzSn+UQMbbz2QANT6V+ETdzEmzy3zCE+ggZ23m7yEvWp9IxNPH/X/qbmolWCwXBi5OjCYZ92T5KTvpVQcaJb+Vu+KaIg16N77mSFTRLIBUBmHoeA4ghOca+aSjFyl17MnAnKW1dkltSr/DzOz3iK7JiwtqscyVMepUCo0Z9SWAivCGipoK2Ovks6+96v4Fi7oIthrSU22WPvBSf9p94EDjRKbMkptUgjPrUeagPQmLuRXFlPG6kmXaF0gA6TrU3UyxriWf5R/wAoOU5Pwitukqc9oljPDKDjtUo+kZ2Dmas0tR9ON0Y2Mm7ivxH0HvgptlowyZqvuy1H/aYFdhbMpYVhQpW99lJOg4CCq/7rnJsk95SxufdV95L6cHheXG3nuuCceRLDVkd0S7LCdONpmj6uSoBA+9MYFzyQCD2lPAxdJnjmfnjAb0aXf1N3SCR+0xLV/EtWE/lwwYqIAcCsbsVSMo12tgkqUQEgEnsFamKB292t+lzgJZ+plvgGWInNbeQ5dsH/AEo7VdVIVLBOOenCkVYJ+2rg7U414CKTUp4W3bJfCMkwddEd7dXburJ3Z6Cn+JIKk+QUP4oBBDm7LcqTNRNQWVLUFp7Ul/d4R3QJ1MhXHuga6TJOO7Z1KoKFeCkh/AmJq7bSJ8pExBZK0haRyUAQ/OrQ5tVlE2UuWsUWkpV2EEQxq0SmcsrDRe/ROp7sl8lTR/vUffFKXtYlSpqkKBCkKKSDxBi5+iFf/hqeUyZ6g++FIgM8UKNPWRmDJs5ST8iN6C9AOwZRpwViT2esuO1SEfemyx3FaR74gA6Uue7RIkSpIylISj8oAfvIiB6WR/4XN/FL/nEGEDPSXKxXZaeSUnwWgwU/0sI5yUIygRlaaxlOR7/SFgnU11JaRKHCWj+VMOZksKBSaghj2GhjRdv7GX+BH8ohwYcGcu3nYurmrln7ClJ/KSPdD/ZLZeZbbQJaAlkspZUWAQCAXZzXIAeUPdv7N1d5WkNTrCr8wSr/AJGLJ6MJUlVmlGQnApDm0liSuYygBiOjELAGQKRqXRFcnBTb7ikKlBBQEpSGThABA4CnlFEdIdjRKtfVIxbiE4sRcuXU1GAZJTkI6AvK1iVLVMU+FCSotmwDmOZ72t6rRPmTVZzFlR76gZ6CkdOMVK65C3S27b4I/qoItgLvVPtqZaFJSSlR3tWALAanVhoDwiCwfPx+eEO7mtxkWiVNQrAULSoFsVHqSPtbpNKOHgWlJU+iINxdrsv1OxEjCDNCphyU5ISXo2FOneYoC87B1U6ahv2a1pq2iiMj2R07YrWmahK0vhWApJOoIcGtcjFf9JOwspcufbEEomJAUoUwqSAkEsA4Vzc5d4LxRhH6FQUpym7kylxKMWP0QbNInzJs2ajEmWE4FORhmEu4bUJHc44wEWG7lzJqZaBvzFBKQdSogDuc5x0Zs3s/LsUhMmXpVStVrLOo+FBoABHQW5/sB0RF53HNQNxlo8FeBz7opTbUqNtnA/YIRm9EpAq3YfOLx2zvtVks651HG7LGbrOT6UqruaOebRMKiSakkkk6mpJPeXhXhjCdxHTzSlHaywOh23sqdLdjurAepzSph24PERbl5yets01G8CuWtIoXqkinjFLdEUgm3KbISVYqt9qWzcXMXnZvZFPfFmHQgb3Zd4lWeVKH/loSn8qQPdDhKY9OXPDSEg0g0cVP03FOGzBIArMPkiKmWiLT6apoM6zoyZCjm2am/wCMVgUAGpA7j4ZfLGFPtks0hEbEJj0wHHw+MZQnt/LHNkHQnR5NJu+ymn7NjzwqUn0EFIrUQJ9Gwx3VIehGMDTKYuCVFibU90MRxUnTJcuC0onAUmpr+NND/twwTdDx/wAA3CavXkg++HnSrd3WWAkB1S1pI7Dun+YHuhp0R2ZSLC5FFzVqT2bqa96TC+mSFvWwo1YoUTZNHP1n2QUfamJTx3VUPizc4mdldnAi3WVl4mnIJBQ3sqBZyeUEZsUofF8+efCHOx8hBtqWKSU4imod8Kq+vlFGGSbkk2OljikWgkxEbZSMdgtKeMpXkH90SDKr+kabyQpUhaWzSoHLIgxoS/SxCRzkbkc1W38P60jKbjH3ld4AgylISc6x4mSEHRs8ozvLId40XHd37GX+BH8ohyYaWNwhAA3cIbSjU8mhyE8Y00JKf6TroSbcVnEy0ILpydLpOmdILeieXhsSkjITlNxLpQSSe+NHSPZ2MgjJljv3T8YkujhI+iqIyM1X8qB7oqwb8rQTS22OdvLZ1dhncVpwDtXu+hJ7opezXMk5pPiR7n84sPpJvqX1qJClFkjEQK1JYO2TBz3wLy74lpbCmYoakBh51OsIzzbnwMjFVyRf9iSwfZV+Y5j5EeZuzjZp8z8YkbZfSSqWUyl0LkkilOD8ecPLRfuLOUqjcNeUIuXyFSLR2UWk2Kz4chKQnsKQEkdxBENts1f4KelgoqQzOzhw/aw0iJ6N73StM2SARgViAVSis20ooP8AxRr6S8I6hUwsl1h2diyT7jGhLI3i3CUvqoBdmrvR9Ns5CEpAmprU1C0kFzF4KUweKs2ZlIm2mSlCwoBWKh+6CrLT2Ys+dMwpKs6E+AeA0t7W2TNcledJM0zlIlJTuIGI0+0ezgmneYCP7CQKrQkPyb0g8tc4zJq1s2IuBmB6ViIvK1plpUVsOAcEnkE5mKk5tybG7aRGbF2VMu8JVEpBxJBA1KVADvIEXUBuhooWx3osWuSsJCUpmI9pVWxBy2lHi+kezF7Tt7eREuz2nMwiM4wTvcmjMzLlFgEqfb1ZXbVN9hKU5csR/miBNjUXoS2dD5xKbT2UTbZPUX9ts2yAT7ojk3SgceYdx4RlzdyZYSZonygSXIdIrUUHONUwoBbGlzT2kw8Nxyx9nyEIXdLBcCvd7oG0dyWd0dzAbCkBt1SxQvmcX/KCYqYQHdGywJM1IyEx/FI+EGILxp43cEIfZFbQy+sss4fukj+He9RET0fN9Blt96Z/1FwSLku4ahBHiGgI2HvuXLsmBa0pKJiwxNalxTvgZUnZwU4YURn94ZH+bL/MIUL3DaK5F2qf2Q5/ePDnozQQ9Hty4bZjIAKZa9XzKR7z4xr+hLfjwLiCPY6zFC5ilFsQDVGjkv4iK2CLU0HOqC0mMqgfvvaMWcgqUAlWWJNHGjio748/3uQzvKZs+sDZP6ReeWK4YhQZTl8XD1c+cgUwrWAxagJ9Q0MwFoGFJUEsfnx5iCLae8kTLUuYkp3mJagdgCz55DxiKmqcBge4aMe6KG7n9g6L9sB+ql/gT/KIcQKztrZcmWkFctOFIHtYyWDUCeyJq6Lw62RLmh1JmJCgaVBHARoLIpOkA4tdg50loRMsyRi3kLBYcCCDpzEOOjhCk2EAhhjXgozilTx3sVYGOku3KTPCMbIMsKKKCuJdT3AQb7LSsFgkAv8Asgov+86vfSFQt5GyX0is7+xTLTOWskErNGZmLCh5CMWVCWqVE/i8meG173k06YVmpUQ/Fi1PARmwzwrdSCToyS+WeXCM6abY9NIeT5CdwjMqwmpybI8nj3NkpFKtyJ9I9yrDMmpQpKXGN3cBwHBaPVtR1ZaZQqFKioqNOEDToLgkdi0hNsRgeqVhXYzuXzqBEz0iIJTKcEy3LsBQ6b2lCoNzgd2Xnp+mycKq4iKBX3S4rygu27YSElWQWH8DFzHzgYl1uIbYW4JRmiclJeWKVPtKcOf4XpzBgm2ktakS8IoFFn5axjZBjZEKH2ionTIka8kiITbW8B1yUBXspcjNio505AQ1/RhIXMiOXOGsR1pu6WSpZdRatX58H8I1LnKJ1YVo/wAIbTb0CalSe9QB7ooWNZFT5SQ7DPx1i5rhnldklKP2paT5CKbtl+2cEGbiVLc4xJWjHkWIJpm2cXRcKUizywh8KUgAHMABg/NhF3Sp8sRN8jtKgQCY121ZwsnXXgIFbHt7ZEKVInTupmS1KQpMwFnBIcKNGo/tR4vfbazBG5aZJcMAghRUTQAAKpXlFreqBQITp+Oas/eUo+JMeisHh89sNVTZY3cW+M05+OHJ2PGMS54VlR+Y/rGW0WE0OUkaiPKmMNkTQSoEsxY615Nx0jaAlIdWJhwDvqQI6mRuDbo9VuzgOKT5KgzRlAB0Z2tKzOKciEEcWddW7xB8DxjSw/oQhu2exFQyrDNlKmiXNwpVMWo7qjh3jUHEzsOEW5jHGKi2kJRNmE76OsWGZQCd45tQjnAZugonvCr/AD/Mf/pGIiOv/cT+Y/GFFSxhIrvaY5Ygdwy0ctWC/Yy+CbOQUFZC1VpmQkgZ6A/NYGk2SXgKicLe04FBqRk7VzzePNw2ZSOsUsJImkKSklW4NEvxOZDAAu3M4fS7BfPY76S72UJQmAJUUEAirJCmFSCN52pwBfSKpSuYte8piaqctnlR6M/mIse9kTJqpaSEGWFDAhKSlOIuN4ucSs86AOeMPZFllWXAnCTRzM1Wo1KqaPRhllpBWuWyNtgHZbIkVWtKSM8RJ4ZULGkTtl2dWmUCxJUMRYv2AEUyauvfE/etvCpRRKwqMxkgDOpqWPAPmwh7JuBAlJQrrJigAnEqZMxdruG5MzNAbb6OSAa+LsXKlFRGF91IO7VTN3xZGyt6CVYrOjrEIwykgJWFA5Z0dwYGL82fRLMkIRMO/iUErmTKAKIUUqWx38NTzjfZLwtSGTL60SwGAKZJAqTTeJGtGJ9xRezgmhjftkFvviVLLlCurSpQoClKCtQFXqHA1q8WnfM7qrLMKcKcCDhfIMKBuDsGiq59lmInypktajNBVMUodWC7AD2xhbeZm90P7XeVtmlpmJSBUIUuSlPIq6pLq7/CCWWoteyNvNkNIukz7SThUShLlQchSlqJJxJAq2Y5nSJifd6pCTMKVpwgkKKFNk2oPwrDm4b4EoT0TJagszCohIxpbBLAZhTI5gAHWN16X8FSFAS14lboyoTk4Zx2hx5Ov6VEmuTzs1ZZkuyyQZ+EdWHTiQCmjl8W8CNQTStIYXmkzLWkBfWYZKt5wW3k5szuNa++JawW2zolS8TFRSMW6FEqYOVd/HviDvC9pKZysICUYA+FG6HUoEkJGe7zzprASoK+Cc2GuhrWZhbcQWYjNRw6E5B/GJzpDlhViV97GjDUAu+QcjR4r+XfskKxotU6WoZKQMLilGVRQyoQcolbHfX0i0S0zZ65gwK6tK+rTvbrqwywNHAKqio1hsci2bANvNh1sjJw2KQNcDntJJPmYr/bie14zAyvYl1AJA3SwJGWcHF2W4yUdWU4gHIKSmjkliFEaksxy0pAhftpR9NVMmAgTUJwgJKiCg4TiwvViIPK04JEJckZImBhxfgfM617YjJdiC7TNThUUslTugFWLGKk1LNoxz5RLT7ylg+xNZ/8s+pLN3w1/vFITOGELWplJUEpBIZimgNa4hXVUVY2G6GF6bLOkgAvWu6FasFVrpziy+jW9Fz7ITN9sLING0S9PxYoD0X+kj9jPf7pltrweJDZO39WqaqzkJeaoKRMxMaJVk4wneNRzd9H45bZANfA06TNk0fSOvAO+UKW1aA4VahqMY82LZKTKLpSH4t6F/jBDfT2oFM4IG6UpCXPtal+7LziGum6UdSjenKoHCppBcUKWSwDMaMMsoOXLdHUQe1lj6oy5yUgknq1e1lmkUDcWJ4d0a5Njmkh+qFHfeUO4uH8neCa17PyVoUCFDtUpVeLKJ8oY3ddkxaHHVjCSHJWQcJ4AOxDfaftgGiWQi5CkEKXgKQCFlIwlmcFio0BHnGbJaEzqS3OFqmnPj8YILTcc9aSnHISFBlAIJpyJZT83jfdN2hMsSylKVy2CilISFFhvADiGzrppHbTqYw2Bnmz2/CXSmekpGJgl6qoz1cCnMxa5JdmGXEv4Nlzisreuz2dUudaA8pCk4sIxV+yog+0HZ++Ne1W0N2TJIXJnFMxI3BLKkgnMJXKzLmjsCOMPhKkBXJZNomlIxHAkNU7x72YRXFotAVNmFJCwpSq0Lgk15g/DjAEcc8qm2rriVu+6tQFGFAKHIuxeJK6Z1p6sBCkYRu+yQd2gJCkEhwAdKHSBnLcSiZ/u1J+5M/9w/8AdGYa9Xa/8z1+EKE8h2Q11bUTbRaESFpQlClAqwhQJwgqAJKjQqSHHKDZEyg5u/cYUKCS6BT4Brae95kiZZzLIBVjenIJ9CYY2za+eCpDgiubnJwNWhQoFpWdbs87GWxU+1IVMIJRiKQwAdkh6DMAkRai7SSW4KKe4PU8TChQcuFwGuiCvwf4olqokpY9sxb+LDLgI22KUFKUDwPqn4woUL9nLsa2QPaJg0EpAH8Slk+gh2Szjt8oUKF/AY6ulGCXMKSRiWVHtZI9Ixf009SA5ZSkg10xD4QoUMl0QiTTY5YAHVS2DADCKZfNYhLTd0qZa14paGQkMMCWLhJchmp7hGIUHPtL9wUOzd8ouDJk5/5aKvxpXtziJtSAi1MkJAKcRdKVOd5OagSzHIQoULyP+6OZKC81lk7oASMkJHGmVO5ojJ1oUq0ynOcuYGyH2TkOwQoUS+SESJQ9eHvJEaZNm+tlLClBRcEhqjAotlxA5woUSFXJLz5xxEPqPhEfbkBM0kAOqUFGmoJHpChR0ujj0mecL0yfzaGV3LKzNdRAStTBJbNKVGueajrChRMeXyC+hyiyhRqVfmPKMXcnBOUkZKQlR7ah+8UPYIUKDo4mJaKN85mIy9FFOBSSxxJScqpL0LjQ5QoUS+wmNp8gTE4V7yTukFsqcucQi9lpFlnyVyk/tSpBCjiAHVhToeoL0zypChQCZzRLLQEEMBwyHAn1hpeU9RSC+FTgOOBYMQaHwhQoFkPuiR/sdHE+Cf8AthQoUcdS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hQSERUUEhQVFRQVGRwaFxgYFxgYHhoaHRwXHh8YGBgZHScfGhwjGhoYIC8gIycpLCwsHR8xNTAqNSYrLCkBCQoKDgwOGg8PGiwkHCUsKSwsLCwsLCwsLCwsKSkpLCwpKiwsLCwpLCwsLCwsLCwsLCwsLCwpLCwsLCwsLCwsLP/AABEIAMQBAQMBIgACEQEDEQH/xAAcAAABBAMBAAAAAAAAAAAAAAAGAAQFBwEDCAL/xABKEAABAgMFBAcEBwUHAgcBAAABAhEAAyEEBRIxQQYiUWEHE3GBkaGxMsHR8BQjQlJykuEzYoKy8RUWJFNzosKz0iVDY5Ojw9NE/8QAGgEAAgMBAQAAAAAAAAAAAAAAAgMBBAUABv/EAC8RAAICAQQCAQIEBQUAAAAAAAABAhEDBBIhMRNBUSJxBRQyYUJSkbHwI4HB0eH/2gAMAwEAAhEDEQA/AIfpVNbP2TPVEAaR3d8HXSeR/h3z+s7G+rgECvltOY1hUOhkuzYUOwSX5ZV7+etISJRJwgEnh7/AR4fsHPu+T2w9umb9clWEbpxcq0AL5ByI6TaTZ0Vboff3fwLShYWSWxEUA1ZmJ05e+Ht4bKpwvLUQWoFEEHvABDjUvDu2W5YlIm9WtSluoqYlOTVPFy/hGhFtnGWQpJ0YYaHRh4/LRn+TI6dl7xQVxoGZkveVnmWdgcyKhyCeLEwlLcuoq4kkuXoe/wAY2W2WpCzxbQn7Q4jkTQ5xoI+e88ebxoLlFJqmZWn5c1Zw4fm8YUfn3fPOEE8QQdA3Zm+jcOUZ9OHH5EdQBlJfuyqxckUJbIVPjWMpYHTPOpHkH7xWMpSWOnbU6MGalONC0Sly7N2m1BQkSlLAzIYAFqOpRAeuTvEWEkRSezszpWrBxnXPjCfMU4fGvHm3hBNbti7XKSZvV4k5FUtQXhZqKw1GlSK8YHSGNQHGVO5t4cnHOBUkyXFrs0gD5/WF8t48Mo2YeytP1849hNKmj5PyD9gNB2+MFYNGnq+NPIN2nIQpg4a6V10rmGavONnVeFePHl2jhGCRTMt5Zv7uGfKOs41IGj+Pz81jBHzUcP1hxZ7OVnQDU8P15Qvo6d8BXs6lmPEOMq5R25WFtY2Qfmse0ng75ZdkYUhiQaEdvn5x5PzX3wXYJ7Sp+Xz8+Ee1Hx4Vp7h2RrZq5GhHeHemXLthY3yp88ddc44k98Ofa/z4mHFlsJmLwuz1oCXGhalO2NFnAKhR0vUNmODDiw+axZY2elrlBaQesIBcGhoGDcsvCK2bN4+CzgwPKBlo2TWzoUF8iMB9SH8IhXLlwXdjxGYIb9KQcTETpctSlSylKc3pAzfkoGaFpFFgE0o+XnQ+MRgyuTpk5sKhyhgmWVH9fPn2fAkahG6Yt9dODVJegJ5M9I8JDB689POLVlUMOihbXnJ5iYP/AI1/COg0590c6dGq2vOzc1qHiiYPfHRac+74RyJPcKFCgiTnjpL/AP5xymeqICWrBt0llzII4L9UQEmAh0C+xYOFf6+PpDy7lJC97LU14jxEMwOzxjfLkElhUnIAEk9g1jpcqiY8OywrKZKxIedNSkISVJSVYWASPZDjy740T1Sky5jzpy2Dson2c3TiNCwLUEa7ksKpFnBmpUHKgGCVFIcaGjODGb3u5dokq6oFqOVMnEM8hQVaMV1u23xfZt87LrmugRvaaFzMTMDQVo2Qr2CGipfNyeIPqe/wPKN9pkLQrCsKSR9k+4HTnGnDx5cMvfp55xsRqlRiy5fIiaVFTrXT5PlCSCC/AhnD9mYZuR5QnPIdzH57YwCG565eWr8vhEgntOnwz5mjaf1i6LmvMWOyyJKWCigKWSQGKgCSX1cs0Uvj11qwz7y/yYtG1oS6uvQVhQlql1YYVDN+D4neKOrlKKVcF3SQUm7CSybQIQsy1YSlYL1BLtmRq4p3RVm3FziRaSE/s1jGimhencQ3nBnaEygrEbOUuksVO6QB7TZMwLHPOBrbaYpcixrUA5SsEcDiBAf8JGfDmYr6act9MsavGttoEylLUp3D4cfUQhOCSWArpn3g8cq9uUa5lacNc+Wmny8eQO/nGpRlGSru+fn5zwA7AZ/1jB+X+L88o32dDLDuBrEt0jkrY8sEjHuF0pTVauAJ0AzUW+Wgj2gu2SUIErCheAYBhIxDMd5jxsXaj1s9MsAYkoIBY0CiCQ/4oJLZb1ywtZwlKUqckCgAo1HdhXtEZWfI1kVev+TXwY08X+eirpocA5HWj9gyMakgcfcwd8+Pzyh11joemKjvkQPkQzAb9fiNY1IvgypVYsGunj89nZHqWjTjlr5ZvHqUljUDmc6U5sfKvhGSKnCQWry8wDXKCsEzLOAkvUBQHazOQdeX9YsuWqQlSVqmrwhDM5wh0lhTPIED9IrNcttO935fZNMxTl2xP7O3zKCCmeWZglZSV0DnByzpFXUwckmi7pcii6YSLlyU2ecOuWrElQwrJzIoU9tOFIBpqsUtPFJI8WPmx8Id3veqZs0plBkGiWDEmgxH5oHiYufY9K0oSZvtnCvdxAElkkAMoEEp8+wlp8MkrI1OaMpUgSEotke+PUxPfz55F3D6RY94dDFpQlSkTJc0pHsjEFKbQAhshxgGt11LlqKVpUlQLEKBBDcXYxYd+yrRIbAqw3jZT/6qRprT3x0gnTs+Ec17KbttspDv10vWn7ROXChjpNGkTEg2QoUKGHHPPSVT6P2TPVEBSjQBu+uVKZtTs1g76T5dLOf9T/64BUq7Tnry+MKh+kiXYU9HdixTzNUHEtLBxmpdBn+7i8ot3Zyyyhd6urloSpWJyhCU4qvnmQAWroIrbZZHUWIryKsS/RKfR++LU2G37GkgDCsAnOrpD9pJc9/KM+EpZdRNeqaNGUFjwRfvhkHOkJCQnAVB+IyzaveI3WOwCaoS0pCQak5sBrwFeOrRKzNkVlYV1rgF2I1rkHZqnXjEhdV1fRJKyVdYtiVKUGKmFBmWHxMKxaOd3kVL2NnqoqP0O2RW1cqz9XLsxlIWl/tJBw0JYEhwotVqt2xV23V1SwmWuXLQghRQrCkJBcDC7NkzPz1gr2gvDBhmLOa0lR7VEE9jeAiO2ms+OzTE5lnHaKhvCEPUyeZS/huv9g/y68TX8VWVqEDQjvrx5Za5ns0jyEPoolwxH6DmI8vq/ZnlWHVjsipi0oQCpSyEpHEk0AGjn1PONu6McVisRmKSlLKUosA4Fe1RAFMnOrRat7koRZpeKX1ktKcRUaFOABTNU7wSWFcm1iV2b2Ds1iUjrkmbPKHXMcYEYlYWSkEFnLYmNOALCattySJ05KF4kqUCUFLMQnNL1qBVoranDOaSVFrT5IwdsA1TlKAZCUDEAftO5GinGURG1FiWqyoqFqlKJWXf23c/mA55PWkW4jY+SzKKlDhl4tEkbnklOEykFLMxSCG4VzhODR5Ivc3Q7PqYTVI5cVZ2LFqd/Cjjwp7o8qlV/rQuR7tOMXVtj0VS1pMyxpCFgVlVZX4NUq5ZHlrU0yzMW4PRsjXMHh74uSuLplAYolvl5gZU5Pnr284l7q2UtU8FUmzrWnUpSyeLAmh7Byg76K9jUTSq0T5YUhO7LChulQO8pjRQSwHBydRS2xDIw3K2R0c77N3PORPKilUsoGZBSXcDI8gYebTiYqQrEpSqinJxF62ywS5oaYkK7cx2HMQOSLtlSbQxkDACyVkklJYHGUmmEklIIqCPCjm08llU21XBex54+Jwp2c9dQRRqnL+kIyz3ajgOD60PZ7ui78XIWBL+jItFQ+JDpSCWoSDvNoMtSKOObT9EMpQUux7ixXqlF0k/uqLlJ5Fx2ZxbTUr2uym41VlMkvoOJYFuWR07oxMmF256F/5ss/kxI3tcsyzLKJ0tctY0UGpxByI5gkeMMrJJxzUJJbEpKSa0CiA/n6xyBZowhnOXh4+eR0jxLlqIzIC6sCwLUqBzeLJt+wibRfE2zB5UqWhxQEBKESwlgwGF1J5sC5cvA4i4iuYJaAErJSUgZNMCSD/TnBXRKVkp0e7CG0TMaiCkJKqaHQKJGpPA691r2bYeQhSFhBxpIIV1i6Hk+Q1oxoI37I3aiz2dKEgJDt2sMzziceHJVwCKIraDZuTa5SkTEjEQyVsMSToQc+7WN95W8S0YyoBKVAKL6R4/tgKKRLALkByaDwzjnXTJKWXs3NsdukpmpIadLwqY4VALRVJ7O8RfAGUNLbY0TkBM1DhwoDUFNQQR7Jpx5axuRaklRRiSVpYqSCHALsSNAYBRo6zfCjEKCOOfekm2BaZKdUlZI7QhvQwFSZRUQlPtEgDmT6QZdIs6WsS1IACsSkqYcACH8YiNjrBjn46NKAVX72Se93V/DFbfsxuTDjHfPaEW0ZEmzCUDkAnuAaviIszoqW92yeQI7sa/dFQbXz9Cfkkl/BotPoetmKwJQQoFBPtAhwSVBSeKas44GFaGNQt9ss6t3Ol6DyG9vRilLHFKh4giHENLwmkIIQ+JqRfl0youyldprODJJWrCc6AEHn95PMZQ6uW19dIQp6pHeGjftIRKkrMwLLuE7uAE5BiWxcaPSBvY62kBaeFfnz8Y868UvA7XTNpZEsqS9ohdoLMEWiaAGBViA5KALDvLRYXQ1spiWq2TBuoOGUOK64l/wgsOZP3YFNtLIHTNGu4R4kH+aCXYTpAXLkS5CUg9U7pIoUcUqHslzUEGtauW08GaPiU5GblxPyuCDvai3taJSEqY4S7YXqoYQ5yBKcy7ZsYZzL63JRmiYkoUxKCBjBBy10BdtOcaDORbbQifL3TSXMSSAQAXIo7GpZQzCiHDUiL+WuTOmy8IQFEKLYiFOAQMaqq1pRmNIvwcZ0VpxlBOw0urapBdM44CMlEghScwSU5EDPLuyifRMCgCCCDUEFwewxVki8lftZcsiSlBTiJBZbe0ApwWJGjV0pEzsrfy1WlSU4cE1Kl4BmkhhiypiZ6cY7cm+EQr9h3FX7XbLSF3ikdaEpmAzJyE1WlmcpDUK3eppvFjDy9+khagpNkSkAOOsVVzxQnJuBL9kVcm8Jk62BaVKStcwbznE5IBU/E19MoqSzRnxH0O8Uo037L+ui9rMQiTIIACdxASobqW4gfrWJGyzHBPMxVtvtapa0zEHCpBdJ7NDyah4gmDvZm+BaLOicmgmPTPCXIKe4g/pEaTU+ZO+0N1GDxNJE1PJwnDmxZ+MCd4dcSWUkYTuhWJWMMfaNMNe2nhD++b1JWZaCQE+03GIqVNUzOVEZOFOeRMYn4l+Ixc9kFdf0G4MDS3MxMlKWC5ZQJCQnDvUYM5UThfMMXGmpdZl/VpJLnCATzavnAZMtrTPaAwAqGZdgTlkXFaOTl2xV99LkrqMMgnrCM0oIbgxWGT27x4DUX/AMOdRlJ/YXqU00iT6Qrwk2iWqypShc4ZLUKSlUoCK4iKHQavlFNIkKROShYKSFgNwqA/oXiRuO9Zi5qUZlRz1GZJPHtiQ20lBIQumMEB+IAJr2EQ7zTWbbP30S8MHh3x7XZdNosUtUyZNSD1q5CpZIyZyR3vlyEB9ju2WJwnFKnky8CcNSQBhBIq5AKh36wX3XbUMFEsJ2FY4AkAty0gIn2iZJnzZalKBEzcH2errhD5l0kkniANI0lJLspvgsS75W6k/ugZcQCT3mHOAfpp4RhgSwOXDSPYFKRJxG3tZEqSSpRANGYEK5Nzil5W2cyzWtfUjHKCilMtRpQsFAs4rVu6ml4WqSwKs1AGpyAzoMtI56l2BKSZk5YAIcpS5VzcgM7cCc9ICStohukG6+km0zJGGWgpmMy5gSCQqhPVpJz0GJgkF6lhELdt7zLPNStCnmiq3Lu5dWNWZKqjz0iKVe6CBLkgoDcGYcGBiW2Guz6RbZSBWXLPWTDxwEED8+AePCJdLoC2y8sHI+IhR5c8TCjgqZypeF6Kne2p2L5alg2UFuxdnUmyTFpOEqWangEsG/ixecAcoE0FSSGo/wAmLVRYJaJCEzCQMAIljeViQlAUkAe0ARpwPbGbrntgoL2y9oVc3L4A7aMB3JclTGug9ItvoZuwosHWKzmrUUv9xO6AOAxBZ74pu/7xQuYBLRhlpdgWeup5x0TsjIEuwWVOTSZb9pQCfMmLWmjUFYnPJObomGhNCxRmLQgE+k27hMu2ccijCsaOyhQ9yj3xT2yks4lscKnBSTUUdwRqC8dBXvY+tkTZf35ak+KSPWKK2csh6tSmzX30SCQG1qfARn651B/uW9IryId7SyxOklKAHegTUYhWnaKd8Q+w9mdU1eiUAfmL+O7BYbKhKkCWkkghR10omurk90RNwy0y5VoIyXMWE/hSSB74ysWSsMof5yac8V5oz+4U9Hd4yU2mckpT1ysASXGLBvEhIOYcJJbk+Qgm2luJU9aFplBTpKVuUggAulT0JZ1sApNSHLQFdEd0Cdap1qWH6lkS30UoEE9oQG/jizL8thlSVLfCxTVnYFSQaHOhMb+CO3GkY2WSlNsrwbN21MtUsSVMdHl8nricAn0h1cl1KsPWWmenqkoQs4lkHEVUSgYSWNE5u5IAgg2bvKatM6ZMmLVg9lBSE0YnEQAKkDLt5ROTLKifKKJqcSVp3kmo3hl3PTg0HKPNrj/35+RafBRGyM/EkoOb+o+Lwws8nqbwSlRACZj1LCoce4eESKbAqw3iuzqLgKZ+IZ0q70nxhhthJ+uxNRQ9P0MZKjWeUP5kaDleGMv5WGV9WMzpSgg4VNR9eT6PE70UWoJsSkqISqXPUCCwYrShvE4vAxXuzm0zNLmnKiVHUcCePrFhbFXWOunWkNg6vCpOYKwygW/dANf3oHS78OR42vnkPUuOaCyR9DmXd0+aSUpzL4lbormX+DxJo2TUpLTJgArRKXrxct6Rq/tmac1cMgB2x5m21RTVajTUxirU6PE72Sk/l8DJeZ8Kl9hvtLcBTZposJxT1ABTEFZQaKw6JLHPNnarRRlssikKKVJKSkkEEMQRRiNDyi/bpVgmo4KLCnGjDyMD3SPsSu02mXMkhP1gwzFaAp+0eLpIDfu98b2i1CzYnOqp9FHNBqVN2BmwFzklc9Q3UjCk8TmW7Aw7zwiH2tvDrZ5SMk0HM6/CLB2iKbBYMEs1ohD6k5qI4+0YrKwyjvLzKaJ5qPwz8IbijvyPIws09mNY192Gkrb5AkdWuQsKQnSYsgMKNimEjsixptwC0SUzD7YSFoy4Ygl/un9YpRdjwyVDUgk9pesWjsv0gKtEpAXLSht3cVnhDMQoGnZFxUuyopN8FgCWO7wjOIAaAQN2C3qmIDpYAlLYlKybsdwRD+yIWSXA5HCaePrDFKyWqNt9WkfRpxSa9WriNDrFAXyanCBhdz3NTsplF433cSp0laQVYlAh3bPV4p+32NQkTUFP1oSyhQncWnE2tMLtwhOTJtaVBxx7l2C3XavU+fbF9bA7Ly7JZgtKitc4S1qUWFCAQlIGQGI9p7gOf05x0nsqt7DZj/6Er+REMQlImXMYj1CiQjk66VpE1JmEhAUkqbMgFy0HVuvlE2SV4JgmKdSaUx0+sQo+y4ckNXzgMuGyy1LJmF2KcMurzFKLBLjJL+0c2yzcFd+XjhlKIDkMAdKsx5PwjP1SvJFJF/SKscm3wCM2Z10wkJ3l5NTePLicu946ps1mwS0o+6lKfAAe6Of+j650zr1kAMpAPXFtAgFQB4b4SG5x0KosI0Mf6eCg7vk8IpGxMD973pgL6DPsiSum8kzkBSCCkhwQXBgr5olofGKMvO3f2fbbVJKXT1hWgM9FVDVDbpT+Vm4XoYpjpjsgRbpMxv2ktL8yhZHoUiEajGpxph4puErR4sG0SiShYQh33mZQegUASzChfu7IZE7qbJm7Yg/Eua95jN82kEPKUQr2QQ49ogCp5+kaNqkiXJRLSXD58QkGvmDGNCCcoqu319jWyScVJ/C/uWp0R2ES7tlq1mqWsn+LAP8AageMSe2lsQLOZalgY1ywoAjFhxAkgVOnAwM3DaJ92yJA6vHZ1y5aqk7qlIBWceSd77JDHMEVhrPs8i0WmbOVNmhCjiWgIxEJAS7LSsgJH3mZmzzj0C4pGG3wNL6mTJcmZPlzF9VMUZYJmEKWyclJAYhgc2zyrBztWJibKlcmYZagqXUMzEgMpx7NQT2dsCG0tssE6yokIFoShBK0KSkUfFiJMxW87tnm0H1qQZlk+rGMmWgpSW3vZICqtVqh2zgW020iVaKV6R5ijapU8lJVMlS1kpyKklSDh5HAD3xo2pTjs8qaMix/MD8YJ+lq5MEuSoADq0gUyAUS7cgoIbtgcsqkzLvwGqgCB2hRw+gjO1P0zjP4dF3At0ZQ+VYJoGufd8vSLp6M1q/syaVEn9oQ/Zh/4mKWTkfnjSLz6LbJiu0pNAsrHcX+Jiy47uF+5Wi/kSyTkGHMeY+MeFJU2TEkJ9cucGJumUWdOXMjyEZl3TKS4EtLFn7ss+EYeP8AA5JvdJfsX/zqrhAxYbLNmoGAAYFUDgsDh1BbJOmTjOJe+Lnx2UpqFoBUkp0IB3RyIcNEvIs6UBkpCRwAaNsbODRQxRa7tUVJ53KVrg5z2yvrrlISFEhCTmftEl8+TCIy5bUASkgF6h+WbEcu3KJLbm7uot0+XhwgLJSP3VbyW7jEVc13KnTkpQCagqbRL1JOlKQeNLHGheRvJKyYtUwFBCaljTVhnFw7H3H1NhkS5iElYQ6gUgkFZKmcVcYm7s4E7g2GTMtKTgCZSGUvM4g9EV4lNX0flFnzE/J9x0h8OeQNri6ZiVZ0p9lKUvmwAjaIwlUZCoYcKKJ6VrJ1dvmMThW0xtApQZR7yD4xe5imumqS1qlq+9KHkpY94gJrg4rQZx0bsZMe7rL/AKKPIAe6OcwY6G2BW922b/TbwKh7oEhBNCjMYjrCOTbDa1SlhaWJSXDhw9Wpyz8IeW29sYUllBJTLAcjNAqS1K/CGElDhRagYmrUcCMJry+eQiHFN2yIzlGNJ8Fp9BVkBn2iY3sS0o71qJPlLEXDNJaKs6DZbSbSrjMQPBKj/wAotKZMo0Oj0QgN29n9VYp0wmpThHardHmYh+he9QqRMkvvSl4h+BfwWlX5hEV0y386kWZJy+sX6JH8x8IGujS+fo94SnLIm/VKr99sJ7pgR5wpP6rCb9HRQMVN06prZFf6o/6R+MWigmKy6ck/VWY/vrH+1Pwhk1wQAV2oUvAVmg3gk5qb7ZGiQokucyzQ6vVMuYyFe2qqNHbR9MVR2twiNua1hNSS43lk/clgYEJcup1lLjgBpDS+ZpPVuz9UkntU59CIy/G3ksv+VLFXZ0VY9prOZY3sAYBlA0HAkOMoirabqW7zZCMVFYJ2BxmxSlQ9IGrNM3B2D0gf2hISCrk8Lx/iE3La0hmTQwUdyYUqvm5Ja8FJvYJ00djq3eOUHdnvSWbKJ8tJ6sS8SUgBJwgUS2QoGaOYZNpZYVzc+/3xfNx2vFc1D7KVpPY59yhGhLJJXfw2UIQUq+6Irb++habOpCZYBKWGJQzKkF+AYpBz0gFsFrSr6uWCcDJB0VVge9T+MTO1Kv8ADzODe+AWw2oJUp1EBSVJepajgt+IJjNx7tRByk7dmhkcdPNKK4r/ALJK97OhysHCSHZ6LqxKeCwaFPeNYuTYC8ZabskqSCAN1iwJUkJCimtRiCj2RRluvLHQZKIWXHsrIZQQX9lVDzLRaOy9/wAhVistmlLBmy0KVMThUGUS5qQxqo5Exdg5Y8bb7Kb25MlL2Hxv0M+E+IiEvPpFRISSqRMp+8j1jC1UgK29mNZi+qkgeJPuit+Zy7kkyw9PBRb+AhR0mTZ37GUiWDqolZ8KB/GMz71mzBvzVnsOEeCWEA+yS8SB4QVpmMPWKubNkc3FssYcUFDdRWu0VqK7RMck4VFIcvQEhg+mcEexlpaz4UYcZnb/ABKCE14nUD+sBk1ZWtRzKlE86l6Re+wmwSLNZk9egKnzGVMcA4eCB+HXip+Uarw+SG0zseXZk3E3s1Z1JlOT7RfLRqQ8tU4j7p+fxRvYJDAAAd3ugf2l2hRZ5Kpizup73OiRxJMWUlCNC5S3ybZ4RfWBYSstiLJLs5OSajM6cYILNPBH6/oI5tv/AGkmWqZjWWAO4gGiezir970i5OjvaT6XZgVH62WcMzmcwtv3h5hUDBv2C2rDZ4rDptsm5Z5jVdaTTkkjzeLMQqAXpkklVhQr7s0P3pWPVoOXRBRrx0D0cKe7LP8AhV/1Jkc/Ki/ejBb3XJ5dYPCZMhaIQYd8YjXihQRJQ+0ewsmx2dc0TZizupZSQkVOhTkaauM8oCAjn8/Pvh9em1lqtKOrnzitDgsQkBxkaARHJ+fhApPtkOvRdHQRK+ptKtCtA7wlR9FCLEn5E/NS0CPRHYequ1B1nLXM7nwJ8kA98EO1V4iz2ObNP2A45nID8xEN6RKOe9rLeZ1snzHd5igPwpJSP9oERdnnlKgoZpLg8xUV7QI8LqY9kekK9A+zq6zzMaQofaAV4h4BumWwY7AFj/y5qT3KCk+qhBlc5/w8n/Sl/wAiYjdu7F1t32lLOerKh2o3v+MMlygkc1GPB1EbpgrHkDSFEFqWGY8mXzSn+UQMbbz2QANT6V+ETdzEmzy3zCE+ggZ23m7yEvWp9IxNPH/X/qbmolWCwXBi5OjCYZ92T5KTvpVQcaJb+Vu+KaIg16N77mSFTRLIBUBmHoeA4ghOca+aSjFyl17MnAnKW1dkltSr/DzOz3iK7JiwtqscyVMepUCo0Z9SWAivCGipoK2Ovks6+96v4Fi7oIthrSU22WPvBSf9p94EDjRKbMkptUgjPrUeagPQmLuRXFlPG6kmXaF0gA6TrU3UyxriWf5R/wAoOU5Pwitukqc9oljPDKDjtUo+kZ2Dmas0tR9ON0Y2Mm7ivxH0HvgptlowyZqvuy1H/aYFdhbMpYVhQpW99lJOg4CCq/7rnJsk95SxufdV95L6cHheXG3nuuCceRLDVkd0S7LCdONpmj6uSoBA+9MYFzyQCD2lPAxdJnjmfnjAb0aXf1N3SCR+0xLV/EtWE/lwwYqIAcCsbsVSMo12tgkqUQEgEnsFamKB292t+lzgJZ+plvgGWInNbeQ5dsH/AEo7VdVIVLBOOenCkVYJ+2rg7U414CKTUp4W3bJfCMkwddEd7dXburJ3Z6Cn+JIKk+QUP4oBBDm7LcqTNRNQWVLUFp7Ul/d4R3QJ1MhXHuga6TJOO7Z1KoKFeCkh/AmJq7bSJ8pExBZK0haRyUAQ/OrQ5tVlE2UuWsUWkpV2EEQxq0SmcsrDRe/ROp7sl8lTR/vUffFKXtYlSpqkKBCkKKSDxBi5+iFf/hqeUyZ6g++FIgM8UKNPWRmDJs5ST8iN6C9AOwZRpwViT2esuO1SEfemyx3FaR74gA6Uue7RIkSpIylISj8oAfvIiB6WR/4XN/FL/nEGEDPSXKxXZaeSUnwWgwU/0sI5yUIygRlaaxlOR7/SFgnU11JaRKHCWj+VMOZksKBSaghj2GhjRdv7GX+BH8ohwYcGcu3nYurmrln7ClJ/KSPdD/ZLZeZbbQJaAlkspZUWAQCAXZzXIAeUPdv7N1d5WkNTrCr8wSr/AJGLJ6MJUlVmlGQnApDm0liSuYygBiOjELAGQKRqXRFcnBTb7ikKlBBQEpSGThABA4CnlFEdIdjRKtfVIxbiE4sRcuXU1GAZJTkI6AvK1iVLVMU+FCSotmwDmOZ72t6rRPmTVZzFlR76gZ6CkdOMVK65C3S27b4I/qoItgLvVPtqZaFJSSlR3tWALAanVhoDwiCwfPx+eEO7mtxkWiVNQrAULSoFsVHqSPtbpNKOHgWlJU+iINxdrsv1OxEjCDNCphyU5ISXo2FOneYoC87B1U6ahv2a1pq2iiMj2R07YrWmahK0vhWApJOoIcGtcjFf9JOwspcufbEEomJAUoUwqSAkEsA4Vzc5d4LxRhH6FQUpym7kylxKMWP0QbNInzJs2ajEmWE4FORhmEu4bUJHc44wEWG7lzJqZaBvzFBKQdSogDuc5x0Zs3s/LsUhMmXpVStVrLOo+FBoABHQW5/sB0RF53HNQNxlo8FeBz7opTbUqNtnA/YIRm9EpAq3YfOLx2zvtVks651HG7LGbrOT6UqruaOebRMKiSakkkk6mpJPeXhXhjCdxHTzSlHaywOh23sqdLdjurAepzSph24PERbl5yets01G8CuWtIoXqkinjFLdEUgm3KbISVYqt9qWzcXMXnZvZFPfFmHQgb3Zd4lWeVKH/loSn8qQPdDhKY9OXPDSEg0g0cVP03FOGzBIArMPkiKmWiLT6apoM6zoyZCjm2am/wCMVgUAGpA7j4ZfLGFPtks0hEbEJj0wHHw+MZQnt/LHNkHQnR5NJu+ymn7NjzwqUn0EFIrUQJ9Gwx3VIehGMDTKYuCVFibU90MRxUnTJcuC0onAUmpr+NND/twwTdDx/wAA3CavXkg++HnSrd3WWAkB1S1pI7Dun+YHuhp0R2ZSLC5FFzVqT2bqa96TC+mSFvWwo1YoUTZNHP1n2QUfamJTx3VUPizc4mdldnAi3WVl4mnIJBQ3sqBZyeUEZsUofF8+efCHOx8hBtqWKSU4imod8Kq+vlFGGSbkk2OljikWgkxEbZSMdgtKeMpXkH90SDKr+kabyQpUhaWzSoHLIgxoS/SxCRzkbkc1W38P60jKbjH3ld4AgylISc6x4mSEHRs8ozvLId40XHd37GX+BH8ohyYaWNwhAA3cIbSjU8mhyE8Y00JKf6TroSbcVnEy0ILpydLpOmdILeieXhsSkjITlNxLpQSSe+NHSPZ2MgjJljv3T8YkujhI+iqIyM1X8qB7oqwb8rQTS22OdvLZ1dhncVpwDtXu+hJ7opezXMk5pPiR7n84sPpJvqX1qJClFkjEQK1JYO2TBz3wLy74lpbCmYoakBh51OsIzzbnwMjFVyRf9iSwfZV+Y5j5EeZuzjZp8z8YkbZfSSqWUyl0LkkilOD8ecPLRfuLOUqjcNeUIuXyFSLR2UWk2Kz4chKQnsKQEkdxBENts1f4KelgoqQzOzhw/aw0iJ6N73StM2SARgViAVSis20ooP8AxRr6S8I6hUwsl1h2diyT7jGhLI3i3CUvqoBdmrvR9Ns5CEpAmprU1C0kFzF4KUweKs2ZlIm2mSlCwoBWKh+6CrLT2Ys+dMwpKs6E+AeA0t7W2TNcledJM0zlIlJTuIGI0+0ezgmneYCP7CQKrQkPyb0g8tc4zJq1s2IuBmB6ViIvK1plpUVsOAcEnkE5mKk5tybG7aRGbF2VMu8JVEpBxJBA1KVADvIEXUBuhooWx3osWuSsJCUpmI9pVWxBy2lHi+kezF7Tt7eREuz2nMwiM4wTvcmjMzLlFgEqfb1ZXbVN9hKU5csR/miBNjUXoS2dD5xKbT2UTbZPUX9ts2yAT7ojk3SgceYdx4RlzdyZYSZonygSXIdIrUUHONUwoBbGlzT2kw8Nxyx9nyEIXdLBcCvd7oG0dyWd0dzAbCkBt1SxQvmcX/KCYqYQHdGywJM1IyEx/FI+EGILxp43cEIfZFbQy+sss4fukj+He9RET0fN9Blt96Z/1FwSLku4ahBHiGgI2HvuXLsmBa0pKJiwxNalxTvgZUnZwU4YURn94ZH+bL/MIUL3DaK5F2qf2Q5/ePDnozQQ9Hty4bZjIAKZa9XzKR7z4xr+hLfjwLiCPY6zFC5ilFsQDVGjkv4iK2CLU0HOqC0mMqgfvvaMWcgqUAlWWJNHGjio748/3uQzvKZs+sDZP6ReeWK4YhQZTl8XD1c+cgUwrWAxagJ9Q0MwFoGFJUEsfnx5iCLae8kTLUuYkp3mJagdgCz55DxiKmqcBge4aMe6KG7n9g6L9sB+ql/gT/KIcQKztrZcmWkFctOFIHtYyWDUCeyJq6Lw62RLmh1JmJCgaVBHARoLIpOkA4tdg50loRMsyRi3kLBYcCCDpzEOOjhCk2EAhhjXgozilTx3sVYGOku3KTPCMbIMsKKKCuJdT3AQb7LSsFgkAv8Asgov+86vfSFQt5GyX0is7+xTLTOWskErNGZmLCh5CMWVCWqVE/i8meG173k06YVmpUQ/Fi1PARmwzwrdSCToyS+WeXCM6abY9NIeT5CdwjMqwmpybI8nj3NkpFKtyJ9I9yrDMmpQpKXGN3cBwHBaPVtR1ZaZQqFKioqNOEDToLgkdi0hNsRgeqVhXYzuXzqBEz0iIJTKcEy3LsBQ6b2lCoNzgd2Xnp+mycKq4iKBX3S4rygu27YSElWQWH8DFzHzgYl1uIbYW4JRmiclJeWKVPtKcOf4XpzBgm2ktakS8IoFFn5axjZBjZEKH2ionTIka8kiITbW8B1yUBXspcjNio505AQ1/RhIXMiOXOGsR1pu6WSpZdRatX58H8I1LnKJ1YVo/wAIbTb0CalSe9QB7ooWNZFT5SQ7DPx1i5rhnldklKP2paT5CKbtl+2cEGbiVLc4xJWjHkWIJpm2cXRcKUizywh8KUgAHMABg/NhF3Sp8sRN8jtKgQCY121ZwsnXXgIFbHt7ZEKVInTupmS1KQpMwFnBIcKNGo/tR4vfbazBG5aZJcMAghRUTQAAKpXlFreqBQITp+Oas/eUo+JMeisHh89sNVTZY3cW+M05+OHJ2PGMS54VlR+Y/rGW0WE0OUkaiPKmMNkTQSoEsxY615Nx0jaAlIdWJhwDvqQI6mRuDbo9VuzgOKT5KgzRlAB0Z2tKzOKciEEcWddW7xB8DxjSw/oQhu2exFQyrDNlKmiXNwpVMWo7qjh3jUHEzsOEW5jHGKi2kJRNmE76OsWGZQCd45tQjnAZugonvCr/AD/Mf/pGIiOv/cT+Y/GFFSxhIrvaY5Ygdwy0ctWC/Yy+CbOQUFZC1VpmQkgZ6A/NYGk2SXgKicLe04FBqRk7VzzePNw2ZSOsUsJImkKSklW4NEvxOZDAAu3M4fS7BfPY76S72UJQmAJUUEAirJCmFSCN52pwBfSKpSuYte8piaqctnlR6M/mIse9kTJqpaSEGWFDAhKSlOIuN4ucSs86AOeMPZFllWXAnCTRzM1Wo1KqaPRhllpBWuWyNtgHZbIkVWtKSM8RJ4ZULGkTtl2dWmUCxJUMRYv2AEUyauvfE/etvCpRRKwqMxkgDOpqWPAPmwh7JuBAlJQrrJigAnEqZMxdruG5MzNAbb6OSAa+LsXKlFRGF91IO7VTN3xZGyt6CVYrOjrEIwykgJWFA5Z0dwYGL82fRLMkIRMO/iUErmTKAKIUUqWx38NTzjfZLwtSGTL60SwGAKZJAqTTeJGtGJ9xRezgmhjftkFvviVLLlCurSpQoClKCtQFXqHA1q8WnfM7qrLMKcKcCDhfIMKBuDsGiq59lmInypktajNBVMUodWC7AD2xhbeZm90P7XeVtmlpmJSBUIUuSlPIq6pLq7/CCWWoteyNvNkNIukz7SThUShLlQchSlqJJxJAq2Y5nSJifd6pCTMKVpwgkKKFNk2oPwrDm4b4EoT0TJagszCohIxpbBLAZhTI5gAHWN16X8FSFAS14lboyoTk4Zx2hx5Ov6VEmuTzs1ZZkuyyQZ+EdWHTiQCmjl8W8CNQTStIYXmkzLWkBfWYZKt5wW3k5szuNa++JawW2zolS8TFRSMW6FEqYOVd/HviDvC9pKZysICUYA+FG6HUoEkJGe7zzprASoK+Cc2GuhrWZhbcQWYjNRw6E5B/GJzpDlhViV97GjDUAu+QcjR4r+XfskKxotU6WoZKQMLilGVRQyoQcolbHfX0i0S0zZ65gwK6tK+rTvbrqwywNHAKqio1hsci2bANvNh1sjJw2KQNcDntJJPmYr/bie14zAyvYl1AJA3SwJGWcHF2W4yUdWU4gHIKSmjkliFEaksxy0pAhftpR9NVMmAgTUJwgJKiCg4TiwvViIPK04JEJckZImBhxfgfM617YjJdiC7TNThUUslTugFWLGKk1LNoxz5RLT7ylg+xNZ/8s+pLN3w1/vFITOGELWplJUEpBIZimgNa4hXVUVY2G6GF6bLOkgAvWu6FasFVrpziy+jW9Fz7ITN9sLING0S9PxYoD0X+kj9jPf7pltrweJDZO39WqaqzkJeaoKRMxMaJVk4wneNRzd9H45bZANfA06TNk0fSOvAO+UKW1aA4VahqMY82LZKTKLpSH4t6F/jBDfT2oFM4IG6UpCXPtal+7LziGum6UdSjenKoHCppBcUKWSwDMaMMsoOXLdHUQe1lj6oy5yUgknq1e1lmkUDcWJ4d0a5Njmkh+qFHfeUO4uH8neCa17PyVoUCFDtUpVeLKJ8oY3ddkxaHHVjCSHJWQcJ4AOxDfaftgGiWQi5CkEKXgKQCFlIwlmcFio0BHnGbJaEzqS3OFqmnPj8YILTcc9aSnHISFBlAIJpyJZT83jfdN2hMsSylKVy2CilISFFhvADiGzrppHbTqYw2Bnmz2/CXSmekpGJgl6qoz1cCnMxa5JdmGXEv4Nlzisreuz2dUudaA8pCk4sIxV+yog+0HZ++Ne1W0N2TJIXJnFMxI3BLKkgnMJXKzLmjsCOMPhKkBXJZNomlIxHAkNU7x72YRXFotAVNmFJCwpSq0Lgk15g/DjAEcc8qm2rriVu+6tQFGFAKHIuxeJK6Z1p6sBCkYRu+yQd2gJCkEhwAdKHSBnLcSiZ/u1J+5M/9w/8AdGYa9Xa/8z1+EKE8h2Q11bUTbRaESFpQlClAqwhQJwgqAJKjQqSHHKDZEyg5u/cYUKCS6BT4Brae95kiZZzLIBVjenIJ9CYY2za+eCpDgiubnJwNWhQoFpWdbs87GWxU+1IVMIJRiKQwAdkh6DMAkRai7SSW4KKe4PU8TChQcuFwGuiCvwf4olqokpY9sxb+LDLgI22KUFKUDwPqn4woUL9nLsa2QPaJg0EpAH8Slk+gh2Szjt8oUKF/AY6ulGCXMKSRiWVHtZI9Ixf009SA5ZSkg10xD4QoUMl0QiTTY5YAHVS2DADCKZfNYhLTd0qZa14paGQkMMCWLhJchmp7hGIUHPtL9wUOzd8ouDJk5/5aKvxpXtziJtSAi1MkJAKcRdKVOd5OagSzHIQoULyP+6OZKC81lk7oASMkJHGmVO5ojJ1oUq0ynOcuYGyH2TkOwQoUS+SESJQ9eHvJEaZNm+tlLClBRcEhqjAotlxA5woUSFXJLz5xxEPqPhEfbkBM0kAOqUFGmoJHpChR0ujj0mecL0yfzaGV3LKzNdRAStTBJbNKVGueajrChRMeXyC+hyiyhRqVfmPKMXcnBOUkZKQlR7ah+8UPYIUKDo4mJaKN85mIy9FFOBSSxxJScqpL0LjQ5QoUS+wmNp8gTE4V7yTukFsqcucQi9lpFlnyVyk/tSpBCjiAHVhToeoL0zypChQCZzRLLQEEMBwyHAn1hpeU9RSC+FTgOOBYMQaHwhQoFkPuiR/sdHE+Cf8AthQoUcdS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undefine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undefine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3043039" cy="227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9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2a + e + h + k + 3t </a:t>
            </a:r>
            <a:endParaRPr lang="en-GB" dirty="0"/>
          </a:p>
        </p:txBody>
      </p:sp>
      <p:sp>
        <p:nvSpPr>
          <p:cNvPr id="4" name="AutoShape 2" descr="data:image/jpeg;base64,/9j/4AAQSkZJRgABAQAAAQABAAD/2wCEAAkGBhQSERUUEhQVFRQVGRwaFxgYFxgYHhoaHRwXHh8YGBgZHScfGhwjGhoYIC8gIycpLCwsHR8xNTAqNSYrLCkBCQoKDgwOGg8PGiwkHCUsKSwsLCwsLCwsLCwsKSkpLCwpKiwsLCwpLCwsLCwsLCwsLCwsLCwpLCwsLCwsLCwsLP/AABEIAMQBAQMBIgACEQEDEQH/xAAcAAABBAMBAAAAAAAAAAAAAAAGAAQFBwEDCAL/xABKEAABAgMFBAcEBwUHAgcBAAABAhEAAyEEBRIxQQYiUWEHE3GBkaGxMsHR8BQjQlJykuEzYoKy8RUWJFNzosKz0iVDY5Ojw9NE/8QAGgEAAgMBAQAAAAAAAAAAAAAAAgMBBAUABv/EAC8RAAICAQQCAQIEBQUAAAAAAAABAhEDBBIhMRNBUSJxBRQyYUJSkbHwI4HB0eH/2gAMAwEAAhEDEQA/AIfpVNbP2TPVEAaR3d8HXSeR/h3z+s7G+rgECvltOY1hUOhkuzYUOwSX5ZV7+etISJRJwgEnh7/AR4fsHPu+T2w9umb9clWEbpxcq0AL5ByI6TaTZ0Vboff3fwLShYWSWxEUA1ZmJ05e+Ht4bKpwvLUQWoFEEHvABDjUvDu2W5YlIm9WtSluoqYlOTVPFy/hGhFtnGWQpJ0YYaHRh4/LRn+TI6dl7xQVxoGZkveVnmWdgcyKhyCeLEwlLcuoq4kkuXoe/wAY2W2WpCzxbQn7Q4jkTQ5xoI+e88ebxoLlFJqmZWn5c1Zw4fm8YUfn3fPOEE8QQdA3Zm+jcOUZ9OHH5EdQBlJfuyqxckUJbIVPjWMpYHTPOpHkH7xWMpSWOnbU6MGalONC0Sly7N2m1BQkSlLAzIYAFqOpRAeuTvEWEkRSezszpWrBxnXPjCfMU4fGvHm3hBNbti7XKSZvV4k5FUtQXhZqKw1GlSK8YHSGNQHGVO5t4cnHOBUkyXFrs0gD5/WF8t48Mo2YeytP1849hNKmj5PyD9gNB2+MFYNGnq+NPIN2nIQpg4a6V10rmGavONnVeFePHl2jhGCRTMt5Zv7uGfKOs41IGj+Pz81jBHzUcP1hxZ7OVnQDU8P15Qvo6d8BXs6lmPEOMq5R25WFtY2Qfmse0ng75ZdkYUhiQaEdvn5x5PzX3wXYJ7Sp+Xz8+Ee1Hx4Vp7h2RrZq5GhHeHemXLthY3yp88ddc44k98Ofa/z4mHFlsJmLwuz1oCXGhalO2NFnAKhR0vUNmODDiw+axZY2elrlBaQesIBcGhoGDcsvCK2bN4+CzgwPKBlo2TWzoUF8iMB9SH8IhXLlwXdjxGYIb9KQcTETpctSlSylKc3pAzfkoGaFpFFgE0o+XnQ+MRgyuTpk5sKhyhgmWVH9fPn2fAkahG6Yt9dODVJegJ5M9I8JDB689POLVlUMOihbXnJ5iYP/AI1/COg0590c6dGq2vOzc1qHiiYPfHRac+74RyJPcKFCgiTnjpL/AP5xymeqICWrBt0llzII4L9UQEmAh0C+xYOFf6+PpDy7lJC97LU14jxEMwOzxjfLkElhUnIAEk9g1jpcqiY8OywrKZKxIedNSkISVJSVYWASPZDjy740T1Sky5jzpy2Dson2c3TiNCwLUEa7ksKpFnBmpUHKgGCVFIcaGjODGb3u5dokq6oFqOVMnEM8hQVaMV1u23xfZt87LrmugRvaaFzMTMDQVo2Qr2CGipfNyeIPqe/wPKN9pkLQrCsKSR9k+4HTnGnDx5cMvfp55xsRqlRiy5fIiaVFTrXT5PlCSCC/AhnD9mYZuR5QnPIdzH57YwCG565eWr8vhEgntOnwz5mjaf1i6LmvMWOyyJKWCigKWSQGKgCSX1cs0Uvj11qwz7y/yYtG1oS6uvQVhQlql1YYVDN+D4neKOrlKKVcF3SQUm7CSybQIQsy1YSlYL1BLtmRq4p3RVm3FziRaSE/s1jGimhencQ3nBnaEygrEbOUuksVO6QB7TZMwLHPOBrbaYpcixrUA5SsEcDiBAf8JGfDmYr6act9MsavGttoEylLUp3D4cfUQhOCSWArpn3g8cq9uUa5lacNc+Wmny8eQO/nGpRlGSru+fn5zwA7AZ/1jB+X+L88o32dDLDuBrEt0jkrY8sEjHuF0pTVauAJ0AzUW+Wgj2gu2SUIErCheAYBhIxDMd5jxsXaj1s9MsAYkoIBY0CiCQ/4oJLZb1ywtZwlKUqckCgAo1HdhXtEZWfI1kVev+TXwY08X+eirpocA5HWj9gyMakgcfcwd8+Pzyh11joemKjvkQPkQzAb9fiNY1IvgypVYsGunj89nZHqWjTjlr5ZvHqUljUDmc6U5sfKvhGSKnCQWry8wDXKCsEzLOAkvUBQHazOQdeX9YsuWqQlSVqmrwhDM5wh0lhTPIED9IrNcttO935fZNMxTl2xP7O3zKCCmeWZglZSV0DnByzpFXUwckmi7pcii6YSLlyU2ecOuWrElQwrJzIoU9tOFIBpqsUtPFJI8WPmx8Id3veqZs0plBkGiWDEmgxH5oHiYufY9K0oSZvtnCvdxAElkkAMoEEp8+wlp8MkrI1OaMpUgSEotke+PUxPfz55F3D6RY94dDFpQlSkTJc0pHsjEFKbQAhshxgGt11LlqKVpUlQLEKBBDcXYxYd+yrRIbAqw3jZT/6qRprT3x0gnTs+Ec17KbttspDv10vWn7ROXChjpNGkTEg2QoUKGHHPPSVT6P2TPVEBSjQBu+uVKZtTs1g76T5dLOf9T/64BUq7Tnry+MKh+kiXYU9HdixTzNUHEtLBxmpdBn+7i8ot3Zyyyhd6urloSpWJyhCU4qvnmQAWroIrbZZHUWIryKsS/RKfR++LU2G37GkgDCsAnOrpD9pJc9/KM+EpZdRNeqaNGUFjwRfvhkHOkJCQnAVB+IyzaveI3WOwCaoS0pCQak5sBrwFeOrRKzNkVlYV1rgF2I1rkHZqnXjEhdV1fRJKyVdYtiVKUGKmFBmWHxMKxaOd3kVL2NnqoqP0O2RW1cqz9XLsxlIWl/tJBw0JYEhwotVqt2xV23V1SwmWuXLQghRQrCkJBcDC7NkzPz1gr2gvDBhmLOa0lR7VEE9jeAiO2ms+OzTE5lnHaKhvCEPUyeZS/huv9g/y68TX8VWVqEDQjvrx5Za5ns0jyEPoolwxH6DmI8vq/ZnlWHVjsipi0oQCpSyEpHEk0AGjn1PONu6McVisRmKSlLKUosA4Fe1RAFMnOrRat7koRZpeKX1ktKcRUaFOABTNU7wSWFcm1iV2b2Ds1iUjrkmbPKHXMcYEYlYWSkEFnLYmNOALCattySJ05KF4kqUCUFLMQnNL1qBVoranDOaSVFrT5IwdsA1TlKAZCUDEAftO5GinGURG1FiWqyoqFqlKJWXf23c/mA55PWkW4jY+SzKKlDhl4tEkbnklOEykFLMxSCG4VzhODR5Ivc3Q7PqYTVI5cVZ2LFqd/Cjjwp7o8qlV/rQuR7tOMXVtj0VS1pMyxpCFgVlVZX4NUq5ZHlrU0yzMW4PRsjXMHh74uSuLplAYolvl5gZU5Pnr284l7q2UtU8FUmzrWnUpSyeLAmh7Byg76K9jUTSq0T5YUhO7LChulQO8pjRQSwHBydRS2xDIw3K2R0c77N3PORPKilUsoGZBSXcDI8gYebTiYqQrEpSqinJxF62ywS5oaYkK7cx2HMQOSLtlSbQxkDACyVkklJYHGUmmEklIIqCPCjm08llU21XBex54+Jwp2c9dQRRqnL+kIyz3ajgOD60PZ7ui78XIWBL+jItFQ+JDpSCWoSDvNoMtSKOObT9EMpQUux7ixXqlF0k/uqLlJ5Fx2ZxbTUr2uym41VlMkvoOJYFuWR07oxMmF256F/5ss/kxI3tcsyzLKJ0tctY0UGpxByI5gkeMMrJJxzUJJbEpKSa0CiA/n6xyBZowhnOXh4+eR0jxLlqIzIC6sCwLUqBzeLJt+wibRfE2zB5UqWhxQEBKESwlgwGF1J5sC5cvA4i4iuYJaAErJSUgZNMCSD/TnBXRKVkp0e7CG0TMaiCkJKqaHQKJGpPA691r2bYeQhSFhBxpIIV1i6Hk+Q1oxoI37I3aiz2dKEgJDt2sMzziceHJVwCKIraDZuTa5SkTEjEQyVsMSToQc+7WN95W8S0YyoBKVAKL6R4/tgKKRLALkByaDwzjnXTJKWXs3NsdukpmpIadLwqY4VALRVJ7O8RfAGUNLbY0TkBM1DhwoDUFNQQR7Jpx5axuRaklRRiSVpYqSCHALsSNAYBRo6zfCjEKCOOfekm2BaZKdUlZI7QhvQwFSZRUQlPtEgDmT6QZdIs6WsS1IACsSkqYcACH8YiNjrBjn46NKAVX72Se93V/DFbfsxuTDjHfPaEW0ZEmzCUDkAnuAaviIszoqW92yeQI7sa/dFQbXz9Cfkkl/BotPoetmKwJQQoFBPtAhwSVBSeKas44GFaGNQt9ss6t3Ol6DyG9vRilLHFKh4giHENLwmkIIQ+JqRfl0youyldprODJJWrCc6AEHn95PMZQ6uW19dIQp6pHeGjftIRKkrMwLLuE7uAE5BiWxcaPSBvY62kBaeFfnz8Y868UvA7XTNpZEsqS9ohdoLMEWiaAGBViA5KALDvLRYXQ1spiWq2TBuoOGUOK64l/wgsOZP3YFNtLIHTNGu4R4kH+aCXYTpAXLkS5CUg9U7pIoUcUqHslzUEGtauW08GaPiU5GblxPyuCDvai3taJSEqY4S7YXqoYQ5yBKcy7ZsYZzL63JRmiYkoUxKCBjBBy10BdtOcaDORbbQifL3TSXMSSAQAXIo7GpZQzCiHDUiL+WuTOmy8IQFEKLYiFOAQMaqq1pRmNIvwcZ0VpxlBOw0urapBdM44CMlEghScwSU5EDPLuyifRMCgCCCDUEFwewxVki8lftZcsiSlBTiJBZbe0ApwWJGjV0pEzsrfy1WlSU4cE1Kl4BmkhhiypiZ6cY7cm+EQr9h3FX7XbLSF3ikdaEpmAzJyE1WlmcpDUK3eppvFjDy9+khagpNkSkAOOsVVzxQnJuBL9kVcm8Jk62BaVKStcwbznE5IBU/E19MoqSzRnxH0O8Uo037L+ui9rMQiTIIACdxASobqW4gfrWJGyzHBPMxVtvtapa0zEHCpBdJ7NDyah4gmDvZm+BaLOicmgmPTPCXIKe4g/pEaTU+ZO+0N1GDxNJE1PJwnDmxZ+MCd4dcSWUkYTuhWJWMMfaNMNe2nhD++b1JWZaCQE+03GIqVNUzOVEZOFOeRMYn4l+Ixc9kFdf0G4MDS3MxMlKWC5ZQJCQnDvUYM5UThfMMXGmpdZl/VpJLnCATzavnAZMtrTPaAwAqGZdgTlkXFaOTl2xV99LkrqMMgnrCM0oIbgxWGT27x4DUX/AMOdRlJ/YXqU00iT6Qrwk2iWqypShc4ZLUKSlUoCK4iKHQavlFNIkKROShYKSFgNwqA/oXiRuO9Zi5qUZlRz1GZJPHtiQ20lBIQumMEB+IAJr2EQ7zTWbbP30S8MHh3x7XZdNosUtUyZNSD1q5CpZIyZyR3vlyEB9ju2WJwnFKnky8CcNSQBhBIq5AKh36wX3XbUMFEsJ2FY4AkAty0gIn2iZJnzZalKBEzcH2errhD5l0kkniANI0lJLspvgsS75W6k/ugZcQCT3mHOAfpp4RhgSwOXDSPYFKRJxG3tZEqSSpRANGYEK5Nzil5W2cyzWtfUjHKCilMtRpQsFAs4rVu6ml4WqSwKs1AGpyAzoMtI56l2BKSZk5YAIcpS5VzcgM7cCc9ICStohukG6+km0zJGGWgpmMy5gSCQqhPVpJz0GJgkF6lhELdt7zLPNStCnmiq3Lu5dWNWZKqjz0iKVe6CBLkgoDcGYcGBiW2Guz6RbZSBWXLPWTDxwEED8+AePCJdLoC2y8sHI+IhR5c8TCjgqZypeF6Kne2p2L5alg2UFuxdnUmyTFpOEqWangEsG/ixecAcoE0FSSGo/wAmLVRYJaJCEzCQMAIljeViQlAUkAe0ARpwPbGbrntgoL2y9oVc3L4A7aMB3JclTGug9ItvoZuwosHWKzmrUUv9xO6AOAxBZ74pu/7xQuYBLRhlpdgWeup5x0TsjIEuwWVOTSZb9pQCfMmLWmjUFYnPJObomGhNCxRmLQgE+k27hMu2ccijCsaOyhQ9yj3xT2yks4lscKnBSTUUdwRqC8dBXvY+tkTZf35ak+KSPWKK2csh6tSmzX30SCQG1qfARn651B/uW9IryId7SyxOklKAHegTUYhWnaKd8Q+w9mdU1eiUAfmL+O7BYbKhKkCWkkghR10omurk90RNwy0y5VoIyXMWE/hSSB74ysWSsMof5yac8V5oz+4U9Hd4yU2mckpT1ysASXGLBvEhIOYcJJbk+Qgm2luJU9aFplBTpKVuUggAulT0JZ1sApNSHLQFdEd0Cdap1qWH6lkS30UoEE9oQG/jizL8thlSVLfCxTVnYFSQaHOhMb+CO3GkY2WSlNsrwbN21MtUsSVMdHl8nricAn0h1cl1KsPWWmenqkoQs4lkHEVUSgYSWNE5u5IAgg2bvKatM6ZMmLVg9lBSE0YnEQAKkDLt5ROTLKifKKJqcSVp3kmo3hl3PTg0HKPNrj/35+RafBRGyM/EkoOb+o+Lwws8nqbwSlRACZj1LCoce4eESKbAqw3iuzqLgKZ+IZ0q70nxhhthJ+uxNRQ9P0MZKjWeUP5kaDleGMv5WGV9WMzpSgg4VNR9eT6PE70UWoJsSkqISqXPUCCwYrShvE4vAxXuzm0zNLmnKiVHUcCePrFhbFXWOunWkNg6vCpOYKwygW/dANf3oHS78OR42vnkPUuOaCyR9DmXd0+aSUpzL4lbormX+DxJo2TUpLTJgArRKXrxct6Rq/tmac1cMgB2x5m21RTVajTUxirU6PE72Sk/l8DJeZ8Kl9hvtLcBTZposJxT1ABTEFZQaKw6JLHPNnarRRlssikKKVJKSkkEEMQRRiNDyi/bpVgmo4KLCnGjDyMD3SPsSu02mXMkhP1gwzFaAp+0eLpIDfu98b2i1CzYnOqp9FHNBqVN2BmwFzklc9Q3UjCk8TmW7Aw7zwiH2tvDrZ5SMk0HM6/CLB2iKbBYMEs1ohD6k5qI4+0YrKwyjvLzKaJ5qPwz8IbijvyPIws09mNY192Gkrb5AkdWuQsKQnSYsgMKNimEjsixptwC0SUzD7YSFoy4Ygl/un9YpRdjwyVDUgk9pesWjsv0gKtEpAXLSht3cVnhDMQoGnZFxUuyopN8FgCWO7wjOIAaAQN2C3qmIDpYAlLYlKybsdwRD+yIWSXA5HCaePrDFKyWqNt9WkfRpxSa9WriNDrFAXyanCBhdz3NTsplF433cSp0laQVYlAh3bPV4p+32NQkTUFP1oSyhQncWnE2tMLtwhOTJtaVBxx7l2C3XavU+fbF9bA7Ly7JZgtKitc4S1qUWFCAQlIGQGI9p7gOf05x0nsqt7DZj/6Er+REMQlImXMYj1CiQjk66VpE1JmEhAUkqbMgFy0HVuvlE2SV4JgmKdSaUx0+sQo+y4ckNXzgMuGyy1LJmF2KcMurzFKLBLjJL+0c2yzcFd+XjhlKIDkMAdKsx5PwjP1SvJFJF/SKscm3wCM2Z10wkJ3l5NTePLicu946ps1mwS0o+6lKfAAe6Of+j650zr1kAMpAPXFtAgFQB4b4SG5x0KosI0Mf6eCg7vk8IpGxMD973pgL6DPsiSum8kzkBSCCkhwQXBgr5olofGKMvO3f2fbbVJKXT1hWgM9FVDVDbpT+Vm4XoYpjpjsgRbpMxv2ktL8yhZHoUiEajGpxph4puErR4sG0SiShYQh33mZQegUASzChfu7IZE7qbJm7Yg/Eua95jN82kEPKUQr2QQ49ogCp5+kaNqkiXJRLSXD58QkGvmDGNCCcoqu319jWyScVJ/C/uWp0R2ES7tlq1mqWsn+LAP8AageMSe2lsQLOZalgY1ywoAjFhxAkgVOnAwM3DaJ92yJA6vHZ1y5aqk7qlIBWceSd77JDHMEVhrPs8i0WmbOVNmhCjiWgIxEJAS7LSsgJH3mZmzzj0C4pGG3wNL6mTJcmZPlzF9VMUZYJmEKWyclJAYhgc2zyrBztWJibKlcmYZagqXUMzEgMpx7NQT2dsCG0tssE6yokIFoShBK0KSkUfFiJMxW87tnm0H1qQZlk+rGMmWgpSW3vZICqtVqh2zgW020iVaKV6R5ijapU8lJVMlS1kpyKklSDh5HAD3xo2pTjs8qaMix/MD8YJ+lq5MEuSoADq0gUyAUS7cgoIbtgcsqkzLvwGqgCB2hRw+gjO1P0zjP4dF3At0ZQ+VYJoGufd8vSLp6M1q/syaVEn9oQ/Zh/4mKWTkfnjSLz6LbJiu0pNAsrHcX+Jiy47uF+5Wi/kSyTkGHMeY+MeFJU2TEkJ9cucGJumUWdOXMjyEZl3TKS4EtLFn7ss+EYeP8AA5JvdJfsX/zqrhAxYbLNmoGAAYFUDgsDh1BbJOmTjOJe+Lnx2UpqFoBUkp0IB3RyIcNEvIs6UBkpCRwAaNsbODRQxRa7tUVJ53KVrg5z2yvrrlISFEhCTmftEl8+TCIy5bUASkgF6h+WbEcu3KJLbm7uot0+XhwgLJSP3VbyW7jEVc13KnTkpQCagqbRL1JOlKQeNLHGheRvJKyYtUwFBCaljTVhnFw7H3H1NhkS5iElYQ6gUgkFZKmcVcYm7s4E7g2GTMtKTgCZSGUvM4g9EV4lNX0flFnzE/J9x0h8OeQNri6ZiVZ0p9lKUvmwAjaIwlUZCoYcKKJ6VrJ1dvmMThW0xtApQZR7yD4xe5imumqS1qlq+9KHkpY94gJrg4rQZx0bsZMe7rL/AKKPIAe6OcwY6G2BW922b/TbwKh7oEhBNCjMYjrCOTbDa1SlhaWJSXDhw9Wpyz8IeW29sYUllBJTLAcjNAqS1K/CGElDhRagYmrUcCMJry+eQiHFN2yIzlGNJ8Fp9BVkBn2iY3sS0o71qJPlLEXDNJaKs6DZbSbSrjMQPBKj/wAotKZMo0Oj0QgN29n9VYp0wmpThHardHmYh+he9QqRMkvvSl4h+BfwWlX5hEV0y386kWZJy+sX6JH8x8IGujS+fo94SnLIm/VKr99sJ7pgR5wpP6rCb9HRQMVN06prZFf6o/6R+MWigmKy6ck/VWY/vrH+1Pwhk1wQAV2oUvAVmg3gk5qb7ZGiQokucyzQ6vVMuYyFe2qqNHbR9MVR2twiNua1hNSS43lk/clgYEJcup1lLjgBpDS+ZpPVuz9UkntU59CIy/G3ksv+VLFXZ0VY9prOZY3sAYBlA0HAkOMoirabqW7zZCMVFYJ2BxmxSlQ9IGrNM3B2D0gf2hISCrk8Lx/iE3La0hmTQwUdyYUqvm5Ja8FJvYJ00djq3eOUHdnvSWbKJ8tJ6sS8SUgBJwgUS2QoGaOYZNpZYVzc+/3xfNx2vFc1D7KVpPY59yhGhLJJXfw2UIQUq+6Irb++habOpCZYBKWGJQzKkF+AYpBz0gFsFrSr6uWCcDJB0VVge9T+MTO1Kv8ADzODe+AWw2oJUp1EBSVJepajgt+IJjNx7tRByk7dmhkcdPNKK4r/ALJK97OhysHCSHZ6LqxKeCwaFPeNYuTYC8ZabskqSCAN1iwJUkJCimtRiCj2RRluvLHQZKIWXHsrIZQQX9lVDzLRaOy9/wAhVistmlLBmy0KVMThUGUS5qQxqo5Exdg5Y8bb7Kb25MlL2Hxv0M+E+IiEvPpFRISSqRMp+8j1jC1UgK29mNZi+qkgeJPuit+Zy7kkyw9PBRb+AhR0mTZ37GUiWDqolZ8KB/GMz71mzBvzVnsOEeCWEA+yS8SB4QVpmMPWKubNkc3FssYcUFDdRWu0VqK7RMck4VFIcvQEhg+mcEexlpaz4UYcZnb/ABKCE14nUD+sBk1ZWtRzKlE86l6Re+wmwSLNZk9egKnzGVMcA4eCB+HXip+Uarw+SG0zseXZk3E3s1Z1JlOT7RfLRqQ8tU4j7p+fxRvYJDAAAd3ugf2l2hRZ5Kpizup73OiRxJMWUlCNC5S3ybZ4RfWBYSstiLJLs5OSajM6cYILNPBH6/oI5tv/AGkmWqZjWWAO4gGiezir970i5OjvaT6XZgVH62WcMzmcwtv3h5hUDBv2C2rDZ4rDptsm5Z5jVdaTTkkjzeLMQqAXpkklVhQr7s0P3pWPVoOXRBRrx0D0cKe7LP8AhV/1Jkc/Ki/ejBb3XJ5dYPCZMhaIQYd8YjXihQRJQ+0ewsmx2dc0TZizupZSQkVOhTkaauM8oCAjn8/Pvh9em1lqtKOrnzitDgsQkBxkaARHJ+fhApPtkOvRdHQRK+ptKtCtA7wlR9FCLEn5E/NS0CPRHYequ1B1nLXM7nwJ8kA98EO1V4iz2ObNP2A45nID8xEN6RKOe9rLeZ1snzHd5igPwpJSP9oERdnnlKgoZpLg8xUV7QI8LqY9kekK9A+zq6zzMaQofaAV4h4BumWwY7AFj/y5qT3KCk+qhBlc5/w8n/Sl/wAiYjdu7F1t32lLOerKh2o3v+MMlygkc1GPB1EbpgrHkDSFEFqWGY8mXzSn+UQMbbz2QANT6V+ETdzEmzy3zCE+ggZ23m7yEvWp9IxNPH/X/qbmolWCwXBi5OjCYZ92T5KTvpVQcaJb+Vu+KaIg16N77mSFTRLIBUBmHoeA4ghOca+aSjFyl17MnAnKW1dkltSr/DzOz3iK7JiwtqscyVMepUCo0Z9SWAivCGipoK2Ovks6+96v4Fi7oIthrSU22WPvBSf9p94EDjRKbMkptUgjPrUeagPQmLuRXFlPG6kmXaF0gA6TrU3UyxriWf5R/wAoOU5Pwitukqc9oljPDKDjtUo+kZ2Dmas0tR9ON0Y2Mm7ivxH0HvgptlowyZqvuy1H/aYFdhbMpYVhQpW99lJOg4CCq/7rnJsk95SxufdV95L6cHheXG3nuuCceRLDVkd0S7LCdONpmj6uSoBA+9MYFzyQCD2lPAxdJnjmfnjAb0aXf1N3SCR+0xLV/EtWE/lwwYqIAcCsbsVSMo12tgkqUQEgEnsFamKB292t+lzgJZ+plvgGWInNbeQ5dsH/AEo7VdVIVLBOOenCkVYJ+2rg7U414CKTUp4W3bJfCMkwddEd7dXburJ3Z6Cn+JIKk+QUP4oBBDm7LcqTNRNQWVLUFp7Ul/d4R3QJ1MhXHuga6TJOO7Z1KoKFeCkh/AmJq7bSJ8pExBZK0haRyUAQ/OrQ5tVlE2UuWsUWkpV2EEQxq0SmcsrDRe/ROp7sl8lTR/vUffFKXtYlSpqkKBCkKKSDxBi5+iFf/hqeUyZ6g++FIgM8UKNPWRmDJs5ST8iN6C9AOwZRpwViT2esuO1SEfemyx3FaR74gA6Uue7RIkSpIylISj8oAfvIiB6WR/4XN/FL/nEGEDPSXKxXZaeSUnwWgwU/0sI5yUIygRlaaxlOR7/SFgnU11JaRKHCWj+VMOZksKBSaghj2GhjRdv7GX+BH8ohwYcGcu3nYurmrln7ClJ/KSPdD/ZLZeZbbQJaAlkspZUWAQCAXZzXIAeUPdv7N1d5WkNTrCr8wSr/AJGLJ6MJUlVmlGQnApDm0liSuYygBiOjELAGQKRqXRFcnBTb7ikKlBBQEpSGThABA4CnlFEdIdjRKtfVIxbiE4sRcuXU1GAZJTkI6AvK1iVLVMU+FCSotmwDmOZ72t6rRPmTVZzFlR76gZ6CkdOMVK65C3S27b4I/qoItgLvVPtqZaFJSSlR3tWALAanVhoDwiCwfPx+eEO7mtxkWiVNQrAULSoFsVHqSPtbpNKOHgWlJU+iINxdrsv1OxEjCDNCphyU5ISXo2FOneYoC87B1U6ahv2a1pq2iiMj2R07YrWmahK0vhWApJOoIcGtcjFf9JOwspcufbEEomJAUoUwqSAkEsA4Vzc5d4LxRhH6FQUpym7kylxKMWP0QbNInzJs2ajEmWE4FORhmEu4bUJHc44wEWG7lzJqZaBvzFBKQdSogDuc5x0Zs3s/LsUhMmXpVStVrLOo+FBoABHQW5/sB0RF53HNQNxlo8FeBz7opTbUqNtnA/YIRm9EpAq3YfOLx2zvtVks651HG7LGbrOT6UqruaOebRMKiSakkkk6mpJPeXhXhjCdxHTzSlHaywOh23sqdLdjurAepzSph24PERbl5yets01G8CuWtIoXqkinjFLdEUgm3KbISVYqt9qWzcXMXnZvZFPfFmHQgb3Zd4lWeVKH/loSn8qQPdDhKY9OXPDSEg0g0cVP03FOGzBIArMPkiKmWiLT6apoM6zoyZCjm2am/wCMVgUAGpA7j4ZfLGFPtks0hEbEJj0wHHw+MZQnt/LHNkHQnR5NJu+ymn7NjzwqUn0EFIrUQJ9Gwx3VIehGMDTKYuCVFibU90MRxUnTJcuC0onAUmpr+NND/twwTdDx/wAA3CavXkg++HnSrd3WWAkB1S1pI7Dun+YHuhp0R2ZSLC5FFzVqT2bqa96TC+mSFvWwo1YoUTZNHP1n2QUfamJTx3VUPizc4mdldnAi3WVl4mnIJBQ3sqBZyeUEZsUofF8+efCHOx8hBtqWKSU4imod8Kq+vlFGGSbkk2OljikWgkxEbZSMdgtKeMpXkH90SDKr+kabyQpUhaWzSoHLIgxoS/SxCRzkbkc1W38P60jKbjH3ld4AgylISc6x4mSEHRs8ozvLId40XHd37GX+BH8ohyYaWNwhAA3cIbSjU8mhyE8Y00JKf6TroSbcVnEy0ILpydLpOmdILeieXhsSkjITlNxLpQSSe+NHSPZ2MgjJljv3T8YkujhI+iqIyM1X8qB7oqwb8rQTS22OdvLZ1dhncVpwDtXu+hJ7opezXMk5pPiR7n84sPpJvqX1qJClFkjEQK1JYO2TBz3wLy74lpbCmYoakBh51OsIzzbnwMjFVyRf9iSwfZV+Y5j5EeZuzjZp8z8YkbZfSSqWUyl0LkkilOD8ecPLRfuLOUqjcNeUIuXyFSLR2UWk2Kz4chKQnsKQEkdxBENts1f4KelgoqQzOzhw/aw0iJ6N73StM2SARgViAVSis20ooP8AxRr6S8I6hUwsl1h2diyT7jGhLI3i3CUvqoBdmrvR9Ns5CEpAmprU1C0kFzF4KUweKs2ZlIm2mSlCwoBWKh+6CrLT2Ys+dMwpKs6E+AeA0t7W2TNcledJM0zlIlJTuIGI0+0ezgmneYCP7CQKrQkPyb0g8tc4zJq1s2IuBmB6ViIvK1plpUVsOAcEnkE5mKk5tybG7aRGbF2VMu8JVEpBxJBA1KVADvIEXUBuhooWx3osWuSsJCUpmI9pVWxBy2lHi+kezF7Tt7eREuz2nMwiM4wTvcmjMzLlFgEqfb1ZXbVN9hKU5csR/miBNjUXoS2dD5xKbT2UTbZPUX9ts2yAT7ojk3SgceYdx4RlzdyZYSZonygSXIdIrUUHONUwoBbGlzT2kw8Nxyx9nyEIXdLBcCvd7oG0dyWd0dzAbCkBt1SxQvmcX/KCYqYQHdGywJM1IyEx/FI+EGILxp43cEIfZFbQy+sss4fukj+He9RET0fN9Blt96Z/1FwSLku4ahBHiGgI2HvuXLsmBa0pKJiwxNalxTvgZUnZwU4YURn94ZH+bL/MIUL3DaK5F2qf2Q5/ePDnozQQ9Hty4bZjIAKZa9XzKR7z4xr+hLfjwLiCPY6zFC5ilFsQDVGjkv4iK2CLU0HOqC0mMqgfvvaMWcgqUAlWWJNHGjio748/3uQzvKZs+sDZP6ReeWK4YhQZTl8XD1c+cgUwrWAxagJ9Q0MwFoGFJUEsfnx5iCLae8kTLUuYkp3mJagdgCz55DxiKmqcBge4aMe6KG7n9g6L9sB+ql/gT/KIcQKztrZcmWkFctOFIHtYyWDUCeyJq6Lw62RLmh1JmJCgaVBHARoLIpOkA4tdg50loRMsyRi3kLBYcCCDpzEOOjhCk2EAhhjXgozilTx3sVYGOku3KTPCMbIMsKKKCuJdT3AQb7LSsFgkAv8Asgov+86vfSFQt5GyX0is7+xTLTOWskErNGZmLCh5CMWVCWqVE/i8meG173k06YVmpUQ/Fi1PARmwzwrdSCToyS+WeXCM6abY9NIeT5CdwjMqwmpybI8nj3NkpFKtyJ9I9yrDMmpQpKXGN3cBwHBaPVtR1ZaZQqFKioqNOEDToLgkdi0hNsRgeqVhXYzuXzqBEz0iIJTKcEy3LsBQ6b2lCoNzgd2Xnp+mycKq4iKBX3S4rygu27YSElWQWH8DFzHzgYl1uIbYW4JRmiclJeWKVPtKcOf4XpzBgm2ktakS8IoFFn5axjZBjZEKH2ionTIka8kiITbW8B1yUBXspcjNio505AQ1/RhIXMiOXOGsR1pu6WSpZdRatX58H8I1LnKJ1YVo/wAIbTb0CalSe9QB7ooWNZFT5SQ7DPx1i5rhnldklKP2paT5CKbtl+2cEGbiVLc4xJWjHkWIJpm2cXRcKUizywh8KUgAHMABg/NhF3Sp8sRN8jtKgQCY121ZwsnXXgIFbHt7ZEKVInTupmS1KQpMwFnBIcKNGo/tR4vfbazBG5aZJcMAghRUTQAAKpXlFreqBQITp+Oas/eUo+JMeisHh89sNVTZY3cW+M05+OHJ2PGMS54VlR+Y/rGW0WE0OUkaiPKmMNkTQSoEsxY615Nx0jaAlIdWJhwDvqQI6mRuDbo9VuzgOKT5KgzRlAB0Z2tKzOKciEEcWddW7xB8DxjSw/oQhu2exFQyrDNlKmiXNwpVMWo7qjh3jUHEzsOEW5jHGKi2kJRNmE76OsWGZQCd45tQjnAZugonvCr/AD/Mf/pGIiOv/cT+Y/GFFSxhIrvaY5Ygdwy0ctWC/Yy+CbOQUFZC1VpmQkgZ6A/NYGk2SXgKicLe04FBqRk7VzzePNw2ZSOsUsJImkKSklW4NEvxOZDAAu3M4fS7BfPY76S72UJQmAJUUEAirJCmFSCN52pwBfSKpSuYte8piaqctnlR6M/mIse9kTJqpaSEGWFDAhKSlOIuN4ucSs86AOeMPZFllWXAnCTRzM1Wo1KqaPRhllpBWuWyNtgHZbIkVWtKSM8RJ4ZULGkTtl2dWmUCxJUMRYv2AEUyauvfE/etvCpRRKwqMxkgDOpqWPAPmwh7JuBAlJQrrJigAnEqZMxdruG5MzNAbb6OSAa+LsXKlFRGF91IO7VTN3xZGyt6CVYrOjrEIwykgJWFA5Z0dwYGL82fRLMkIRMO/iUErmTKAKIUUqWx38NTzjfZLwtSGTL60SwGAKZJAqTTeJGtGJ9xRezgmhjftkFvviVLLlCurSpQoClKCtQFXqHA1q8WnfM7qrLMKcKcCDhfIMKBuDsGiq59lmInypktajNBVMUodWC7AD2xhbeZm90P7XeVtmlpmJSBUIUuSlPIq6pLq7/CCWWoteyNvNkNIukz7SThUShLlQchSlqJJxJAq2Y5nSJifd6pCTMKVpwgkKKFNk2oPwrDm4b4EoT0TJagszCohIxpbBLAZhTI5gAHWN16X8FSFAS14lboyoTk4Zx2hx5Ov6VEmuTzs1ZZkuyyQZ+EdWHTiQCmjl8W8CNQTStIYXmkzLWkBfWYZKt5wW3k5szuNa++JawW2zolS8TFRSMW6FEqYOVd/HviDvC9pKZysICUYA+FG6HUoEkJGe7zzprASoK+Cc2GuhrWZhbcQWYjNRw6E5B/GJzpDlhViV97GjDUAu+QcjR4r+XfskKxotU6WoZKQMLilGVRQyoQcolbHfX0i0S0zZ65gwK6tK+rTvbrqwywNHAKqio1hsci2bANvNh1sjJw2KQNcDntJJPmYr/bie14zAyvYl1AJA3SwJGWcHF2W4yUdWU4gHIKSmjkliFEaksxy0pAhftpR9NVMmAgTUJwgJKiCg4TiwvViIPK04JEJckZImBhxfgfM617YjJdiC7TNThUUslTugFWLGKk1LNoxz5RLT7ylg+xNZ/8s+pLN3w1/vFITOGELWplJUEpBIZimgNa4hXVUVY2G6GF6bLOkgAvWu6FasFVrpziy+jW9Fz7ITN9sLING0S9PxYoD0X+kj9jPf7pltrweJDZO39WqaqzkJeaoKRMxMaJVk4wneNRzd9H45bZANfA06TNk0fSOvAO+UKW1aA4VahqMY82LZKTKLpSH4t6F/jBDfT2oFM4IG6UpCXPtal+7LziGum6UdSjenKoHCppBcUKWSwDMaMMsoOXLdHUQe1lj6oy5yUgknq1e1lmkUDcWJ4d0a5Njmkh+qFHfeUO4uH8neCa17PyVoUCFDtUpVeLKJ8oY3ddkxaHHVjCSHJWQcJ4AOxDfaftgGiWQi5CkEKXgKQCFlIwlmcFio0BHnGbJaEzqS3OFqmnPj8YILTcc9aSnHISFBlAIJpyJZT83jfdN2hMsSylKVy2CilISFFhvADiGzrppHbTqYw2Bnmz2/CXSmekpGJgl6qoz1cCnMxa5JdmGXEv4Nlzisreuz2dUudaA8pCk4sIxV+yog+0HZ++Ne1W0N2TJIXJnFMxI3BLKkgnMJXKzLmjsCOMPhKkBXJZNomlIxHAkNU7x72YRXFotAVNmFJCwpSq0Lgk15g/DjAEcc8qm2rriVu+6tQFGFAKHIuxeJK6Z1p6sBCkYRu+yQd2gJCkEhwAdKHSBnLcSiZ/u1J+5M/9w/8AdGYa9Xa/8z1+EKE8h2Q11bUTbRaESFpQlClAqwhQJwgqAJKjQqSHHKDZEyg5u/cYUKCS6BT4Brae95kiZZzLIBVjenIJ9CYY2za+eCpDgiubnJwNWhQoFpWdbs87GWxU+1IVMIJRiKQwAdkh6DMAkRai7SSW4KKe4PU8TChQcuFwGuiCvwf4olqokpY9sxb+LDLgI22KUFKUDwPqn4woUL9nLsa2QPaJg0EpAH8Slk+gh2Szjt8oUKF/AY6ulGCXMKSRiWVHtZI9Ixf009SA5ZSkg10xD4QoUMl0QiTTY5YAHVS2DADCKZfNYhLTd0qZa14paGQkMMCWLhJchmp7hGIUHPtL9wUOzd8ouDJk5/5aKvxpXtziJtSAi1MkJAKcRdKVOd5OagSzHIQoULyP+6OZKC81lk7oASMkJHGmVO5ojJ1oUq0ynOcuYGyH2TkOwQoUS+SESJQ9eHvJEaZNm+tlLClBRcEhqjAotlxA5woUSFXJLz5xxEPqPhEfbkBM0kAOqUFGmoJHpChR0ujj0mecL0yfzaGV3LKzNdRAStTBJbNKVGueajrChRMeXyC+hyiyhRqVfmPKMXcnBOUkZKQlR7ah+8UPYIUKDo4mJaKN85mIy9FFOBSSxxJScqpL0LjQ5QoUS+wmNp8gTE4V7yTukFsqcucQi9lpFlnyVyk/tSpBCjiAHVhToeoL0zypChQCZzRLLQEEMBwyHAn1hpeU9RSC+FTgOOBYMQaHwhQoFkPuiR/sdHE+Cf8AthQoUcdS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hQSERUUEhQVFRQVGRwaFxgYFxgYHhoaHRwXHh8YGBgZHScfGhwjGhoYIC8gIycpLCwsHR8xNTAqNSYrLCkBCQoKDgwOGg8PGiwkHCUsKSwsLCwsLCwsLCwsKSkpLCwpKiwsLCwpLCwsLCwsLCwsLCwsLCwpLCwsLCwsLCwsLP/AABEIAMQBAQMBIgACEQEDEQH/xAAcAAABBAMBAAAAAAAAAAAAAAAGAAQFBwEDCAL/xABKEAABAgMFBAcEBwUHAgcBAAABAhEAAyEEBRIxQQYiUWEHE3GBkaGxMsHR8BQjQlJykuEzYoKy8RUWJFNzosKz0iVDY5Ojw9NE/8QAGgEAAgMBAQAAAAAAAAAAAAAAAgMBBAUABv/EAC8RAAICAQQCAQIEBQUAAAAAAAABAhEDBBIhMRNBUSJxBRQyYUJSkbHwI4HB0eH/2gAMAwEAAhEDEQA/AIfpVNbP2TPVEAaR3d8HXSeR/h3z+s7G+rgECvltOY1hUOhkuzYUOwSX5ZV7+etISJRJwgEnh7/AR4fsHPu+T2w9umb9clWEbpxcq0AL5ByI6TaTZ0Vboff3fwLShYWSWxEUA1ZmJ05e+Ht4bKpwvLUQWoFEEHvABDjUvDu2W5YlIm9WtSluoqYlOTVPFy/hGhFtnGWQpJ0YYaHRh4/LRn+TI6dl7xQVxoGZkveVnmWdgcyKhyCeLEwlLcuoq4kkuXoe/wAY2W2WpCzxbQn7Q4jkTQ5xoI+e88ebxoLlFJqmZWn5c1Zw4fm8YUfn3fPOEE8QQdA3Zm+jcOUZ9OHH5EdQBlJfuyqxckUJbIVPjWMpYHTPOpHkH7xWMpSWOnbU6MGalONC0Sly7N2m1BQkSlLAzIYAFqOpRAeuTvEWEkRSezszpWrBxnXPjCfMU4fGvHm3hBNbti7XKSZvV4k5FUtQXhZqKw1GlSK8YHSGNQHGVO5t4cnHOBUkyXFrs0gD5/WF8t48Mo2YeytP1849hNKmj5PyD9gNB2+MFYNGnq+NPIN2nIQpg4a6V10rmGavONnVeFePHl2jhGCRTMt5Zv7uGfKOs41IGj+Pz81jBHzUcP1hxZ7OVnQDU8P15Qvo6d8BXs6lmPEOMq5R25WFtY2Qfmse0ng75ZdkYUhiQaEdvn5x5PzX3wXYJ7Sp+Xz8+Ee1Hx4Vp7h2RrZq5GhHeHemXLthY3yp88ddc44k98Ofa/z4mHFlsJmLwuz1oCXGhalO2NFnAKhR0vUNmODDiw+axZY2elrlBaQesIBcGhoGDcsvCK2bN4+CzgwPKBlo2TWzoUF8iMB9SH8IhXLlwXdjxGYIb9KQcTETpctSlSylKc3pAzfkoGaFpFFgE0o+XnQ+MRgyuTpk5sKhyhgmWVH9fPn2fAkahG6Yt9dODVJegJ5M9I8JDB689POLVlUMOihbXnJ5iYP/AI1/COg0590c6dGq2vOzc1qHiiYPfHRac+74RyJPcKFCgiTnjpL/AP5xymeqICWrBt0llzII4L9UQEmAh0C+xYOFf6+PpDy7lJC97LU14jxEMwOzxjfLkElhUnIAEk9g1jpcqiY8OywrKZKxIedNSkISVJSVYWASPZDjy740T1Sky5jzpy2Dson2c3TiNCwLUEa7ksKpFnBmpUHKgGCVFIcaGjODGb3u5dokq6oFqOVMnEM8hQVaMV1u23xfZt87LrmugRvaaFzMTMDQVo2Qr2CGipfNyeIPqe/wPKN9pkLQrCsKSR9k+4HTnGnDx5cMvfp55xsRqlRiy5fIiaVFTrXT5PlCSCC/AhnD9mYZuR5QnPIdzH57YwCG565eWr8vhEgntOnwz5mjaf1i6LmvMWOyyJKWCigKWSQGKgCSX1cs0Uvj11qwz7y/yYtG1oS6uvQVhQlql1YYVDN+D4neKOrlKKVcF3SQUm7CSybQIQsy1YSlYL1BLtmRq4p3RVm3FziRaSE/s1jGimhencQ3nBnaEygrEbOUuksVO6QB7TZMwLHPOBrbaYpcixrUA5SsEcDiBAf8JGfDmYr6act9MsavGttoEylLUp3D4cfUQhOCSWArpn3g8cq9uUa5lacNc+Wmny8eQO/nGpRlGSru+fn5zwA7AZ/1jB+X+L88o32dDLDuBrEt0jkrY8sEjHuF0pTVauAJ0AzUW+Wgj2gu2SUIErCheAYBhIxDMd5jxsXaj1s9MsAYkoIBY0CiCQ/4oJLZb1ywtZwlKUqckCgAo1HdhXtEZWfI1kVev+TXwY08X+eirpocA5HWj9gyMakgcfcwd8+Pzyh11joemKjvkQPkQzAb9fiNY1IvgypVYsGunj89nZHqWjTjlr5ZvHqUljUDmc6U5sfKvhGSKnCQWry8wDXKCsEzLOAkvUBQHazOQdeX9YsuWqQlSVqmrwhDM5wh0lhTPIED9IrNcttO935fZNMxTl2xP7O3zKCCmeWZglZSV0DnByzpFXUwckmi7pcii6YSLlyU2ecOuWrElQwrJzIoU9tOFIBpqsUtPFJI8WPmx8Id3veqZs0plBkGiWDEmgxH5oHiYufY9K0oSZvtnCvdxAElkkAMoEEp8+wlp8MkrI1OaMpUgSEotke+PUxPfz55F3D6RY94dDFpQlSkTJc0pHsjEFKbQAhshxgGt11LlqKVpUlQLEKBBDcXYxYd+yrRIbAqw3jZT/6qRprT3x0gnTs+Ec17KbttspDv10vWn7ROXChjpNGkTEg2QoUKGHHPPSVT6P2TPVEBSjQBu+uVKZtTs1g76T5dLOf9T/64BUq7Tnry+MKh+kiXYU9HdixTzNUHEtLBxmpdBn+7i8ot3Zyyyhd6urloSpWJyhCU4qvnmQAWroIrbZZHUWIryKsS/RKfR++LU2G37GkgDCsAnOrpD9pJc9/KM+EpZdRNeqaNGUFjwRfvhkHOkJCQnAVB+IyzaveI3WOwCaoS0pCQak5sBrwFeOrRKzNkVlYV1rgF2I1rkHZqnXjEhdV1fRJKyVdYtiVKUGKmFBmWHxMKxaOd3kVL2NnqoqP0O2RW1cqz9XLsxlIWl/tJBw0JYEhwotVqt2xV23V1SwmWuXLQghRQrCkJBcDC7NkzPz1gr2gvDBhmLOa0lR7VEE9jeAiO2ms+OzTE5lnHaKhvCEPUyeZS/huv9g/y68TX8VWVqEDQjvrx5Za5ns0jyEPoolwxH6DmI8vq/ZnlWHVjsipi0oQCpSyEpHEk0AGjn1PONu6McVisRmKSlLKUosA4Fe1RAFMnOrRat7koRZpeKX1ktKcRUaFOABTNU7wSWFcm1iV2b2Ds1iUjrkmbPKHXMcYEYlYWSkEFnLYmNOALCattySJ05KF4kqUCUFLMQnNL1qBVoranDOaSVFrT5IwdsA1TlKAZCUDEAftO5GinGURG1FiWqyoqFqlKJWXf23c/mA55PWkW4jY+SzKKlDhl4tEkbnklOEykFLMxSCG4VzhODR5Ivc3Q7PqYTVI5cVZ2LFqd/Cjjwp7o8qlV/rQuR7tOMXVtj0VS1pMyxpCFgVlVZX4NUq5ZHlrU0yzMW4PRsjXMHh74uSuLplAYolvl5gZU5Pnr284l7q2UtU8FUmzrWnUpSyeLAmh7Byg76K9jUTSq0T5YUhO7LChulQO8pjRQSwHBydRS2xDIw3K2R0c77N3PORPKilUsoGZBSXcDI8gYebTiYqQrEpSqinJxF62ywS5oaYkK7cx2HMQOSLtlSbQxkDACyVkklJYHGUmmEklIIqCPCjm08llU21XBex54+Jwp2c9dQRRqnL+kIyz3ajgOD60PZ7ui78XIWBL+jItFQ+JDpSCWoSDvNoMtSKOObT9EMpQUux7ixXqlF0k/uqLlJ5Fx2ZxbTUr2uym41VlMkvoOJYFuWR07oxMmF256F/5ss/kxI3tcsyzLKJ0tctY0UGpxByI5gkeMMrJJxzUJJbEpKSa0CiA/n6xyBZowhnOXh4+eR0jxLlqIzIC6sCwLUqBzeLJt+wibRfE2zB5UqWhxQEBKESwlgwGF1J5sC5cvA4i4iuYJaAErJSUgZNMCSD/TnBXRKVkp0e7CG0TMaiCkJKqaHQKJGpPA691r2bYeQhSFhBxpIIV1i6Hk+Q1oxoI37I3aiz2dKEgJDt2sMzziceHJVwCKIraDZuTa5SkTEjEQyVsMSToQc+7WN95W8S0YyoBKVAKL6R4/tgKKRLALkByaDwzjnXTJKWXs3NsdukpmpIadLwqY4VALRVJ7O8RfAGUNLbY0TkBM1DhwoDUFNQQR7Jpx5axuRaklRRiSVpYqSCHALsSNAYBRo6zfCjEKCOOfekm2BaZKdUlZI7QhvQwFSZRUQlPtEgDmT6QZdIs6WsS1IACsSkqYcACH8YiNjrBjn46NKAVX72Se93V/DFbfsxuTDjHfPaEW0ZEmzCUDkAnuAaviIszoqW92yeQI7sa/dFQbXz9Cfkkl/BotPoetmKwJQQoFBPtAhwSVBSeKas44GFaGNQt9ss6t3Ol6DyG9vRilLHFKh4giHENLwmkIIQ+JqRfl0youyldprODJJWrCc6AEHn95PMZQ6uW19dIQp6pHeGjftIRKkrMwLLuE7uAE5BiWxcaPSBvY62kBaeFfnz8Y868UvA7XTNpZEsqS9ohdoLMEWiaAGBViA5KALDvLRYXQ1spiWq2TBuoOGUOK64l/wgsOZP3YFNtLIHTNGu4R4kH+aCXYTpAXLkS5CUg9U7pIoUcUqHslzUEGtauW08GaPiU5GblxPyuCDvai3taJSEqY4S7YXqoYQ5yBKcy7ZsYZzL63JRmiYkoUxKCBjBBy10BdtOcaDORbbQifL3TSXMSSAQAXIo7GpZQzCiHDUiL+WuTOmy8IQFEKLYiFOAQMaqq1pRmNIvwcZ0VpxlBOw0urapBdM44CMlEghScwSU5EDPLuyifRMCgCCCDUEFwewxVki8lftZcsiSlBTiJBZbe0ApwWJGjV0pEzsrfy1WlSU4cE1Kl4BmkhhiypiZ6cY7cm+EQr9h3FX7XbLSF3ikdaEpmAzJyE1WlmcpDUK3eppvFjDy9+khagpNkSkAOOsVVzxQnJuBL9kVcm8Jk62BaVKStcwbznE5IBU/E19MoqSzRnxH0O8Uo037L+ui9rMQiTIIACdxASobqW4gfrWJGyzHBPMxVtvtapa0zEHCpBdJ7NDyah4gmDvZm+BaLOicmgmPTPCXIKe4g/pEaTU+ZO+0N1GDxNJE1PJwnDmxZ+MCd4dcSWUkYTuhWJWMMfaNMNe2nhD++b1JWZaCQE+03GIqVNUzOVEZOFOeRMYn4l+Ixc9kFdf0G4MDS3MxMlKWC5ZQJCQnDvUYM5UThfMMXGmpdZl/VpJLnCATzavnAZMtrTPaAwAqGZdgTlkXFaOTl2xV99LkrqMMgnrCM0oIbgxWGT27x4DUX/AMOdRlJ/YXqU00iT6Qrwk2iWqypShc4ZLUKSlUoCK4iKHQavlFNIkKROShYKSFgNwqA/oXiRuO9Zi5qUZlRz1GZJPHtiQ20lBIQumMEB+IAJr2EQ7zTWbbP30S8MHh3x7XZdNosUtUyZNSD1q5CpZIyZyR3vlyEB9ju2WJwnFKnky8CcNSQBhBIq5AKh36wX3XbUMFEsJ2FY4AkAty0gIn2iZJnzZalKBEzcH2errhD5l0kkniANI0lJLspvgsS75W6k/ugZcQCT3mHOAfpp4RhgSwOXDSPYFKRJxG3tZEqSSpRANGYEK5Nzil5W2cyzWtfUjHKCilMtRpQsFAs4rVu6ml4WqSwKs1AGpyAzoMtI56l2BKSZk5YAIcpS5VzcgM7cCc9ICStohukG6+km0zJGGWgpmMy5gSCQqhPVpJz0GJgkF6lhELdt7zLPNStCnmiq3Lu5dWNWZKqjz0iKVe6CBLkgoDcGYcGBiW2Guz6RbZSBWXLPWTDxwEED8+AePCJdLoC2y8sHI+IhR5c8TCjgqZypeF6Kne2p2L5alg2UFuxdnUmyTFpOEqWangEsG/ixecAcoE0FSSGo/wAmLVRYJaJCEzCQMAIljeViQlAUkAe0ARpwPbGbrntgoL2y9oVc3L4A7aMB3JclTGug9ItvoZuwosHWKzmrUUv9xO6AOAxBZ74pu/7xQuYBLRhlpdgWeup5x0TsjIEuwWVOTSZb9pQCfMmLWmjUFYnPJObomGhNCxRmLQgE+k27hMu2ccijCsaOyhQ9yj3xT2yks4lscKnBSTUUdwRqC8dBXvY+tkTZf35ak+KSPWKK2csh6tSmzX30SCQG1qfARn651B/uW9IryId7SyxOklKAHegTUYhWnaKd8Q+w9mdU1eiUAfmL+O7BYbKhKkCWkkghR10omurk90RNwy0y5VoIyXMWE/hSSB74ysWSsMof5yac8V5oz+4U9Hd4yU2mckpT1ysASXGLBvEhIOYcJJbk+Qgm2luJU9aFplBTpKVuUggAulT0JZ1sApNSHLQFdEd0Cdap1qWH6lkS30UoEE9oQG/jizL8thlSVLfCxTVnYFSQaHOhMb+CO3GkY2WSlNsrwbN21MtUsSVMdHl8nricAn0h1cl1KsPWWmenqkoQs4lkHEVUSgYSWNE5u5IAgg2bvKatM6ZMmLVg9lBSE0YnEQAKkDLt5ROTLKifKKJqcSVp3kmo3hl3PTg0HKPNrj/35+RafBRGyM/EkoOb+o+Lwws8nqbwSlRACZj1LCoce4eESKbAqw3iuzqLgKZ+IZ0q70nxhhthJ+uxNRQ9P0MZKjWeUP5kaDleGMv5WGV9WMzpSgg4VNR9eT6PE70UWoJsSkqISqXPUCCwYrShvE4vAxXuzm0zNLmnKiVHUcCePrFhbFXWOunWkNg6vCpOYKwygW/dANf3oHS78OR42vnkPUuOaCyR9DmXd0+aSUpzL4lbormX+DxJo2TUpLTJgArRKXrxct6Rq/tmac1cMgB2x5m21RTVajTUxirU6PE72Sk/l8DJeZ8Kl9hvtLcBTZposJxT1ABTEFZQaKw6JLHPNnarRRlssikKKVJKSkkEEMQRRiNDyi/bpVgmo4KLCnGjDyMD3SPsSu02mXMkhP1gwzFaAp+0eLpIDfu98b2i1CzYnOqp9FHNBqVN2BmwFzklc9Q3UjCk8TmW7Aw7zwiH2tvDrZ5SMk0HM6/CLB2iKbBYMEs1ohD6k5qI4+0YrKwyjvLzKaJ5qPwz8IbijvyPIws09mNY192Gkrb5AkdWuQsKQnSYsgMKNimEjsixptwC0SUzD7YSFoy4Ygl/un9YpRdjwyVDUgk9pesWjsv0gKtEpAXLSht3cVnhDMQoGnZFxUuyopN8FgCWO7wjOIAaAQN2C3qmIDpYAlLYlKybsdwRD+yIWSXA5HCaePrDFKyWqNt9WkfRpxSa9WriNDrFAXyanCBhdz3NTsplF433cSp0laQVYlAh3bPV4p+32NQkTUFP1oSyhQncWnE2tMLtwhOTJtaVBxx7l2C3XavU+fbF9bA7Ly7JZgtKitc4S1qUWFCAQlIGQGI9p7gOf05x0nsqt7DZj/6Er+REMQlImXMYj1CiQjk66VpE1JmEhAUkqbMgFy0HVuvlE2SV4JgmKdSaUx0+sQo+y4ckNXzgMuGyy1LJmF2KcMurzFKLBLjJL+0c2yzcFd+XjhlKIDkMAdKsx5PwjP1SvJFJF/SKscm3wCM2Z10wkJ3l5NTePLicu946ps1mwS0o+6lKfAAe6Of+j650zr1kAMpAPXFtAgFQB4b4SG5x0KosI0Mf6eCg7vk8IpGxMD973pgL6DPsiSum8kzkBSCCkhwQXBgr5olofGKMvO3f2fbbVJKXT1hWgM9FVDVDbpT+Vm4XoYpjpjsgRbpMxv2ktL8yhZHoUiEajGpxph4puErR4sG0SiShYQh33mZQegUASzChfu7IZE7qbJm7Yg/Eua95jN82kEPKUQr2QQ49ogCp5+kaNqkiXJRLSXD58QkGvmDGNCCcoqu319jWyScVJ/C/uWp0R2ES7tlq1mqWsn+LAP8AageMSe2lsQLOZalgY1ywoAjFhxAkgVOnAwM3DaJ92yJA6vHZ1y5aqk7qlIBWceSd77JDHMEVhrPs8i0WmbOVNmhCjiWgIxEJAS7LSsgJH3mZmzzj0C4pGG3wNL6mTJcmZPlzF9VMUZYJmEKWyclJAYhgc2zyrBztWJibKlcmYZagqXUMzEgMpx7NQT2dsCG0tssE6yokIFoShBK0KSkUfFiJMxW87tnm0H1qQZlk+rGMmWgpSW3vZICqtVqh2zgW020iVaKV6R5ijapU8lJVMlS1kpyKklSDh5HAD3xo2pTjs8qaMix/MD8YJ+lq5MEuSoADq0gUyAUS7cgoIbtgcsqkzLvwGqgCB2hRw+gjO1P0zjP4dF3At0ZQ+VYJoGufd8vSLp6M1q/syaVEn9oQ/Zh/4mKWTkfnjSLz6LbJiu0pNAsrHcX+Jiy47uF+5Wi/kSyTkGHMeY+MeFJU2TEkJ9cucGJumUWdOXMjyEZl3TKS4EtLFn7ss+EYeP8AA5JvdJfsX/zqrhAxYbLNmoGAAYFUDgsDh1BbJOmTjOJe+Lnx2UpqFoBUkp0IB3RyIcNEvIs6UBkpCRwAaNsbODRQxRa7tUVJ53KVrg5z2yvrrlISFEhCTmftEl8+TCIy5bUASkgF6h+WbEcu3KJLbm7uot0+XhwgLJSP3VbyW7jEVc13KnTkpQCagqbRL1JOlKQeNLHGheRvJKyYtUwFBCaljTVhnFw7H3H1NhkS5iElYQ6gUgkFZKmcVcYm7s4E7g2GTMtKTgCZSGUvM4g9EV4lNX0flFnzE/J9x0h8OeQNri6ZiVZ0p9lKUvmwAjaIwlUZCoYcKKJ6VrJ1dvmMThW0xtApQZR7yD4xe5imumqS1qlq+9KHkpY94gJrg4rQZx0bsZMe7rL/AKKPIAe6OcwY6G2BW922b/TbwKh7oEhBNCjMYjrCOTbDa1SlhaWJSXDhw9Wpyz8IeW29sYUllBJTLAcjNAqS1K/CGElDhRagYmrUcCMJry+eQiHFN2yIzlGNJ8Fp9BVkBn2iY3sS0o71qJPlLEXDNJaKs6DZbSbSrjMQPBKj/wAotKZMo0Oj0QgN29n9VYp0wmpThHardHmYh+he9QqRMkvvSl4h+BfwWlX5hEV0y386kWZJy+sX6JH8x8IGujS+fo94SnLIm/VKr99sJ7pgR5wpP6rCb9HRQMVN06prZFf6o/6R+MWigmKy6ck/VWY/vrH+1Pwhk1wQAV2oUvAVmg3gk5qb7ZGiQokucyzQ6vVMuYyFe2qqNHbR9MVR2twiNua1hNSS43lk/clgYEJcup1lLjgBpDS+ZpPVuz9UkntU59CIy/G3ksv+VLFXZ0VY9prOZY3sAYBlA0HAkOMoirabqW7zZCMVFYJ2BxmxSlQ9IGrNM3B2D0gf2hISCrk8Lx/iE3La0hmTQwUdyYUqvm5Ja8FJvYJ00djq3eOUHdnvSWbKJ8tJ6sS8SUgBJwgUS2QoGaOYZNpZYVzc+/3xfNx2vFc1D7KVpPY59yhGhLJJXfw2UIQUq+6Irb++habOpCZYBKWGJQzKkF+AYpBz0gFsFrSr6uWCcDJB0VVge9T+MTO1Kv8ADzODe+AWw2oJUp1EBSVJepajgt+IJjNx7tRByk7dmhkcdPNKK4r/ALJK97OhysHCSHZ6LqxKeCwaFPeNYuTYC8ZabskqSCAN1iwJUkJCimtRiCj2RRluvLHQZKIWXHsrIZQQX9lVDzLRaOy9/wAhVistmlLBmy0KVMThUGUS5qQxqo5Exdg5Y8bb7Kb25MlL2Hxv0M+E+IiEvPpFRISSqRMp+8j1jC1UgK29mNZi+qkgeJPuit+Zy7kkyw9PBRb+AhR0mTZ37GUiWDqolZ8KB/GMz71mzBvzVnsOEeCWEA+yS8SB4QVpmMPWKubNkc3FssYcUFDdRWu0VqK7RMck4VFIcvQEhg+mcEexlpaz4UYcZnb/ABKCE14nUD+sBk1ZWtRzKlE86l6Re+wmwSLNZk9egKnzGVMcA4eCB+HXip+Uarw+SG0zseXZk3E3s1Z1JlOT7RfLRqQ8tU4j7p+fxRvYJDAAAd3ugf2l2hRZ5Kpizup73OiRxJMWUlCNC5S3ybZ4RfWBYSstiLJLs5OSajM6cYILNPBH6/oI5tv/AGkmWqZjWWAO4gGiezir970i5OjvaT6XZgVH62WcMzmcwtv3h5hUDBv2C2rDZ4rDptsm5Z5jVdaTTkkjzeLMQqAXpkklVhQr7s0P3pWPVoOXRBRrx0D0cKe7LP8AhV/1Jkc/Ki/ejBb3XJ5dYPCZMhaIQYd8YjXihQRJQ+0ewsmx2dc0TZizupZSQkVOhTkaauM8oCAjn8/Pvh9em1lqtKOrnzitDgsQkBxkaARHJ+fhApPtkOvRdHQRK+ptKtCtA7wlR9FCLEn5E/NS0CPRHYequ1B1nLXM7nwJ8kA98EO1V4iz2ObNP2A45nID8xEN6RKOe9rLeZ1snzHd5igPwpJSP9oERdnnlKgoZpLg8xUV7QI8LqY9kekK9A+zq6zzMaQofaAV4h4BumWwY7AFj/y5qT3KCk+qhBlc5/w8n/Sl/wAiYjdu7F1t32lLOerKh2o3v+MMlygkc1GPB1EbpgrHkDSFEFqWGY8mXzSn+UQMbbz2QANT6V+ETdzEmzy3zCE+ggZ23m7yEvWp9IxNPH/X/qbmolWCwXBi5OjCYZ92T5KTvpVQcaJb+Vu+KaIg16N77mSFTRLIBUBmHoeA4ghOca+aSjFyl17MnAnKW1dkltSr/DzOz3iK7JiwtqscyVMepUCo0Z9SWAivCGipoK2Ovks6+96v4Fi7oIthrSU22WPvBSf9p94EDjRKbMkptUgjPrUeagPQmLuRXFlPG6kmXaF0gA6TrU3UyxriWf5R/wAoOU5Pwitukqc9oljPDKDjtUo+kZ2Dmas0tR9ON0Y2Mm7ivxH0HvgptlowyZqvuy1H/aYFdhbMpYVhQpW99lJOg4CCq/7rnJsk95SxufdV95L6cHheXG3nuuCceRLDVkd0S7LCdONpmj6uSoBA+9MYFzyQCD2lPAxdJnjmfnjAb0aXf1N3SCR+0xLV/EtWE/lwwYqIAcCsbsVSMo12tgkqUQEgEnsFamKB292t+lzgJZ+plvgGWInNbeQ5dsH/AEo7VdVIVLBOOenCkVYJ+2rg7U414CKTUp4W3bJfCMkwddEd7dXburJ3Z6Cn+JIKk+QUP4oBBDm7LcqTNRNQWVLUFp7Ul/d4R3QJ1MhXHuga6TJOO7Z1KoKFeCkh/AmJq7bSJ8pExBZK0haRyUAQ/OrQ5tVlE2UuWsUWkpV2EEQxq0SmcsrDRe/ROp7sl8lTR/vUffFKXtYlSpqkKBCkKKSDxBi5+iFf/hqeUyZ6g++FIgM8UKNPWRmDJs5ST8iN6C9AOwZRpwViT2esuO1SEfemyx3FaR74gA6Uue7RIkSpIylISj8oAfvIiB6WR/4XN/FL/nEGEDPSXKxXZaeSUnwWgwU/0sI5yUIygRlaaxlOR7/SFgnU11JaRKHCWj+VMOZksKBSaghj2GhjRdv7GX+BH8ohwYcGcu3nYurmrln7ClJ/KSPdD/ZLZeZbbQJaAlkspZUWAQCAXZzXIAeUPdv7N1d5WkNTrCr8wSr/AJGLJ6MJUlVmlGQnApDm0liSuYygBiOjELAGQKRqXRFcnBTb7ikKlBBQEpSGThABA4CnlFEdIdjRKtfVIxbiE4sRcuXU1GAZJTkI6AvK1iVLVMU+FCSotmwDmOZ72t6rRPmTVZzFlR76gZ6CkdOMVK65C3S27b4I/qoItgLvVPtqZaFJSSlR3tWALAanVhoDwiCwfPx+eEO7mtxkWiVNQrAULSoFsVHqSPtbpNKOHgWlJU+iINxdrsv1OxEjCDNCphyU5ISXo2FOneYoC87B1U6ahv2a1pq2iiMj2R07YrWmahK0vhWApJOoIcGtcjFf9JOwspcufbEEomJAUoUwqSAkEsA4Vzc5d4LxRhH6FQUpym7kylxKMWP0QbNInzJs2ajEmWE4FORhmEu4bUJHc44wEWG7lzJqZaBvzFBKQdSogDuc5x0Zs3s/LsUhMmXpVStVrLOo+FBoABHQW5/sB0RF53HNQNxlo8FeBz7opTbUqNtnA/YIRm9EpAq3YfOLx2zvtVks651HG7LGbrOT6UqruaOebRMKiSakkkk6mpJPeXhXhjCdxHTzSlHaywOh23sqdLdjurAepzSph24PERbl5yets01G8CuWtIoXqkinjFLdEUgm3KbISVYqt9qWzcXMXnZvZFPfFmHQgb3Zd4lWeVKH/loSn8qQPdDhKY9OXPDSEg0g0cVP03FOGzBIArMPkiKmWiLT6apoM6zoyZCjm2am/wCMVgUAGpA7j4ZfLGFPtks0hEbEJj0wHHw+MZQnt/LHNkHQnR5NJu+ymn7NjzwqUn0EFIrUQJ9Gwx3VIehGMDTKYuCVFibU90MRxUnTJcuC0onAUmpr+NND/twwTdDx/wAA3CavXkg++HnSrd3WWAkB1S1pI7Dun+YHuhp0R2ZSLC5FFzVqT2bqa96TC+mSFvWwo1YoUTZNHP1n2QUfamJTx3VUPizc4mdldnAi3WVl4mnIJBQ3sqBZyeUEZsUofF8+efCHOx8hBtqWKSU4imod8Kq+vlFGGSbkk2OljikWgkxEbZSMdgtKeMpXkH90SDKr+kabyQpUhaWzSoHLIgxoS/SxCRzkbkc1W38P60jKbjH3ld4AgylISc6x4mSEHRs8ozvLId40XHd37GX+BH8ohyYaWNwhAA3cIbSjU8mhyE8Y00JKf6TroSbcVnEy0ILpydLpOmdILeieXhsSkjITlNxLpQSSe+NHSPZ2MgjJljv3T8YkujhI+iqIyM1X8qB7oqwb8rQTS22OdvLZ1dhncVpwDtXu+hJ7opezXMk5pPiR7n84sPpJvqX1qJClFkjEQK1JYO2TBz3wLy74lpbCmYoakBh51OsIzzbnwMjFVyRf9iSwfZV+Y5j5EeZuzjZp8z8YkbZfSSqWUyl0LkkilOD8ecPLRfuLOUqjcNeUIuXyFSLR2UWk2Kz4chKQnsKQEkdxBENts1f4KelgoqQzOzhw/aw0iJ6N73StM2SARgViAVSis20ooP8AxRr6S8I6hUwsl1h2diyT7jGhLI3i3CUvqoBdmrvR9Ns5CEpAmprU1C0kFzF4KUweKs2ZlIm2mSlCwoBWKh+6CrLT2Ys+dMwpKs6E+AeA0t7W2TNcledJM0zlIlJTuIGI0+0ezgmneYCP7CQKrQkPyb0g8tc4zJq1s2IuBmB6ViIvK1plpUVsOAcEnkE5mKk5tybG7aRGbF2VMu8JVEpBxJBA1KVADvIEXUBuhooWx3osWuSsJCUpmI9pVWxBy2lHi+kezF7Tt7eREuz2nMwiM4wTvcmjMzLlFgEqfb1ZXbVN9hKU5csR/miBNjUXoS2dD5xKbT2UTbZPUX9ts2yAT7ojk3SgceYdx4RlzdyZYSZonygSXIdIrUUHONUwoBbGlzT2kw8Nxyx9nyEIXdLBcCvd7oG0dyWd0dzAbCkBt1SxQvmcX/KCYqYQHdGywJM1IyEx/FI+EGILxp43cEIfZFbQy+sss4fukj+He9RET0fN9Blt96Z/1FwSLku4ahBHiGgI2HvuXLsmBa0pKJiwxNalxTvgZUnZwU4YURn94ZH+bL/MIUL3DaK5F2qf2Q5/ePDnozQQ9Hty4bZjIAKZa9XzKR7z4xr+hLfjwLiCPY6zFC5ilFsQDVGjkv4iK2CLU0HOqC0mMqgfvvaMWcgqUAlWWJNHGjio748/3uQzvKZs+sDZP6ReeWK4YhQZTl8XD1c+cgUwrWAxagJ9Q0MwFoGFJUEsfnx5iCLae8kTLUuYkp3mJagdgCz55DxiKmqcBge4aMe6KG7n9g6L9sB+ql/gT/KIcQKztrZcmWkFctOFIHtYyWDUCeyJq6Lw62RLmh1JmJCgaVBHARoLIpOkA4tdg50loRMsyRi3kLBYcCCDpzEOOjhCk2EAhhjXgozilTx3sVYGOku3KTPCMbIMsKKKCuJdT3AQb7LSsFgkAv8Asgov+86vfSFQt5GyX0is7+xTLTOWskErNGZmLCh5CMWVCWqVE/i8meG173k06YVmpUQ/Fi1PARmwzwrdSCToyS+WeXCM6abY9NIeT5CdwjMqwmpybI8nj3NkpFKtyJ9I9yrDMmpQpKXGN3cBwHBaPVtR1ZaZQqFKioqNOEDToLgkdi0hNsRgeqVhXYzuXzqBEz0iIJTKcEy3LsBQ6b2lCoNzgd2Xnp+mycKq4iKBX3S4rygu27YSElWQWH8DFzHzgYl1uIbYW4JRmiclJeWKVPtKcOf4XpzBgm2ktakS8IoFFn5axjZBjZEKH2ionTIka8kiITbW8B1yUBXspcjNio505AQ1/RhIXMiOXOGsR1pu6WSpZdRatX58H8I1LnKJ1YVo/wAIbTb0CalSe9QB7ooWNZFT5SQ7DPx1i5rhnldklKP2paT5CKbtl+2cEGbiVLc4xJWjHkWIJpm2cXRcKUizywh8KUgAHMABg/NhF3Sp8sRN8jtKgQCY121ZwsnXXgIFbHt7ZEKVInTupmS1KQpMwFnBIcKNGo/tR4vfbazBG5aZJcMAghRUTQAAKpXlFreqBQITp+Oas/eUo+JMeisHh89sNVTZY3cW+M05+OHJ2PGMS54VlR+Y/rGW0WE0OUkaiPKmMNkTQSoEsxY615Nx0jaAlIdWJhwDvqQI6mRuDbo9VuzgOKT5KgzRlAB0Z2tKzOKciEEcWddW7xB8DxjSw/oQhu2exFQyrDNlKmiXNwpVMWo7qjh3jUHEzsOEW5jHGKi2kJRNmE76OsWGZQCd45tQjnAZugonvCr/AD/Mf/pGIiOv/cT+Y/GFFSxhIrvaY5Ygdwy0ctWC/Yy+CbOQUFZC1VpmQkgZ6A/NYGk2SXgKicLe04FBqRk7VzzePNw2ZSOsUsJImkKSklW4NEvxOZDAAu3M4fS7BfPY76S72UJQmAJUUEAirJCmFSCN52pwBfSKpSuYte8piaqctnlR6M/mIse9kTJqpaSEGWFDAhKSlOIuN4ucSs86AOeMPZFllWXAnCTRzM1Wo1KqaPRhllpBWuWyNtgHZbIkVWtKSM8RJ4ZULGkTtl2dWmUCxJUMRYv2AEUyauvfE/etvCpRRKwqMxkgDOpqWPAPmwh7JuBAlJQrrJigAnEqZMxdruG5MzNAbb6OSAa+LsXKlFRGF91IO7VTN3xZGyt6CVYrOjrEIwykgJWFA5Z0dwYGL82fRLMkIRMO/iUErmTKAKIUUqWx38NTzjfZLwtSGTL60SwGAKZJAqTTeJGtGJ9xRezgmhjftkFvviVLLlCurSpQoClKCtQFXqHA1q8WnfM7qrLMKcKcCDhfIMKBuDsGiq59lmInypktajNBVMUodWC7AD2xhbeZm90P7XeVtmlpmJSBUIUuSlPIq6pLq7/CCWWoteyNvNkNIukz7SThUShLlQchSlqJJxJAq2Y5nSJifd6pCTMKVpwgkKKFNk2oPwrDm4b4EoT0TJagszCohIxpbBLAZhTI5gAHWN16X8FSFAS14lboyoTk4Zx2hx5Ov6VEmuTzs1ZZkuyyQZ+EdWHTiQCmjl8W8CNQTStIYXmkzLWkBfWYZKt5wW3k5szuNa++JawW2zolS8TFRSMW6FEqYOVd/HviDvC9pKZysICUYA+FG6HUoEkJGe7zzprASoK+Cc2GuhrWZhbcQWYjNRw6E5B/GJzpDlhViV97GjDUAu+QcjR4r+XfskKxotU6WoZKQMLilGVRQyoQcolbHfX0i0S0zZ65gwK6tK+rTvbrqwywNHAKqio1hsci2bANvNh1sjJw2KQNcDntJJPmYr/bie14zAyvYl1AJA3SwJGWcHF2W4yUdWU4gHIKSmjkliFEaksxy0pAhftpR9NVMmAgTUJwgJKiCg4TiwvViIPK04JEJckZImBhxfgfM617YjJdiC7TNThUUslTugFWLGKk1LNoxz5RLT7ylg+xNZ/8s+pLN3w1/vFITOGELWplJUEpBIZimgNa4hXVUVY2G6GF6bLOkgAvWu6FasFVrpziy+jW9Fz7ITN9sLING0S9PxYoD0X+kj9jPf7pltrweJDZO39WqaqzkJeaoKRMxMaJVk4wneNRzd9H45bZANfA06TNk0fSOvAO+UKW1aA4VahqMY82LZKTKLpSH4t6F/jBDfT2oFM4IG6UpCXPtal+7LziGum6UdSjenKoHCppBcUKWSwDMaMMsoOXLdHUQe1lj6oy5yUgknq1e1lmkUDcWJ4d0a5Njmkh+qFHfeUO4uH8neCa17PyVoUCFDtUpVeLKJ8oY3ddkxaHHVjCSHJWQcJ4AOxDfaftgGiWQi5CkEKXgKQCFlIwlmcFio0BHnGbJaEzqS3OFqmnPj8YILTcc9aSnHISFBlAIJpyJZT83jfdN2hMsSylKVy2CilISFFhvADiGzrppHbTqYw2Bnmz2/CXSmekpGJgl6qoz1cCnMxa5JdmGXEv4Nlzisreuz2dUudaA8pCk4sIxV+yog+0HZ++Ne1W0N2TJIXJnFMxI3BLKkgnMJXKzLmjsCOMPhKkBXJZNomlIxHAkNU7x72YRXFotAVNmFJCwpSq0Lgk15g/DjAEcc8qm2rriVu+6tQFGFAKHIuxeJK6Z1p6sBCkYRu+yQd2gJCkEhwAdKHSBnLcSiZ/u1J+5M/9w/8AdGYa9Xa/8z1+EKE8h2Q11bUTbRaESFpQlClAqwhQJwgqAJKjQqSHHKDZEyg5u/cYUKCS6BT4Brae95kiZZzLIBVjenIJ9CYY2za+eCpDgiubnJwNWhQoFpWdbs87GWxU+1IVMIJRiKQwAdkh6DMAkRai7SSW4KKe4PU8TChQcuFwGuiCvwf4olqokpY9sxb+LDLgI22KUFKUDwPqn4woUL9nLsa2QPaJg0EpAH8Slk+gh2Szjt8oUKF/AY6ulGCXMKSRiWVHtZI9Ixf009SA5ZSkg10xD4QoUMl0QiTTY5YAHVS2DADCKZfNYhLTd0qZa14paGQkMMCWLhJchmp7hGIUHPtL9wUOzd8ouDJk5/5aKvxpXtziJtSAi1MkJAKcRdKVOd5OagSzHIQoULyP+6OZKC81lk7oASMkJHGmVO5ojJ1oUq0ynOcuYGyH2TkOwQoUS+SESJQ9eHvJEaZNm+tlLClBRcEhqjAotlxA5woUSFXJLz5xxEPqPhEfbkBM0kAOqUFGmoJHpChR0ujj0mecL0yfzaGV3LKzNdRAStTBJbNKVGueajrChRMeXyC+hyiyhRqVfmPKMXcnBOUkZKQlR7ah+8UPYIUKDo4mJaKN85mIy9FFOBSSxxJScqpL0LjQ5QoUS+wmNp8gTE4V7yTukFsqcucQi9lpFlnyVyk/tSpBCjiAHVhToeoL0zypChQCZzRLLQEEMBwyHAn1hpeU9RSC+FTgOOBYMQaHwhQoFkPuiR/sdHE+Cf8AthQoUcdS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undefine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undefine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18" name="Picture 2" descr="http://www.guiltypleasures.co.uk/wp-content/uploads/2012/05/take-that-ear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446" y="4581128"/>
            <a:ext cx="2921238" cy="205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8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0558"/>
            <a:ext cx="8856984" cy="662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onestcollege.com/wp-content/uploads/2012/06/til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16632"/>
            <a:ext cx="973080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SHARE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0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PRESENT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CAN YOU SCORE POINTS IN SCRABBLE?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132856"/>
            <a:ext cx="4114800" cy="399330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://sunsetevents.com.au/wp-content/uploads/2011/10/scrabble-let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5"/>
            <a:ext cx="3960440" cy="268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0297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CEMENT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CALCULATE HOW MANY POINTS YOU WOULD SCORE FOR EACH OF THESE WORDS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600" b="1" dirty="0" smtClean="0"/>
              <a:t>ISOSCELES</a:t>
            </a:r>
          </a:p>
          <a:p>
            <a:pPr marL="0" indent="0">
              <a:buNone/>
            </a:pPr>
            <a:r>
              <a:rPr lang="en-GB" sz="3600" b="1" dirty="0" smtClean="0"/>
              <a:t>MATHEMATICS</a:t>
            </a:r>
          </a:p>
          <a:p>
            <a:pPr marL="0" indent="0">
              <a:buNone/>
            </a:pPr>
            <a:r>
              <a:rPr lang="en-GB" sz="3600" b="1" dirty="0" smtClean="0"/>
              <a:t>PARALLEL</a:t>
            </a:r>
          </a:p>
          <a:p>
            <a:pPr marL="0" indent="0">
              <a:buNone/>
            </a:pPr>
            <a:r>
              <a:rPr lang="en-GB" sz="3600" b="1" dirty="0" smtClean="0"/>
              <a:t>DIVIDE</a:t>
            </a:r>
          </a:p>
          <a:p>
            <a:pPr marL="0" indent="0">
              <a:buNone/>
            </a:pPr>
            <a:r>
              <a:rPr lang="en-GB" sz="3600" b="1" dirty="0" smtClean="0"/>
              <a:t>MULTIPLY</a:t>
            </a:r>
          </a:p>
          <a:p>
            <a:pPr marL="0" indent="0">
              <a:buNone/>
            </a:pPr>
            <a:r>
              <a:rPr lang="en-GB" sz="3600" b="1" dirty="0" smtClean="0"/>
              <a:t>PROBABILITY</a:t>
            </a:r>
          </a:p>
          <a:p>
            <a:pPr marL="0" indent="0">
              <a:buNone/>
            </a:pPr>
            <a:r>
              <a:rPr lang="en-GB" sz="3600" b="1" dirty="0" smtClean="0"/>
              <a:t>AVERAGE</a:t>
            </a:r>
          </a:p>
          <a:p>
            <a:pPr marL="0" indent="0">
              <a:buNone/>
            </a:pPr>
            <a:endParaRPr lang="en-GB" sz="3600" b="1" dirty="0" smtClean="0"/>
          </a:p>
          <a:p>
            <a:pPr marL="0" indent="0" algn="ctr">
              <a:buNone/>
            </a:pPr>
            <a:r>
              <a:rPr lang="en-GB" dirty="0" smtClean="0"/>
              <a:t>WORK OUT THE SCORE FOR SOME OF YOUR OWN WORDS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0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DO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WRITE AN EXPRESSION FOR EACH WORD AND CALCULATE THE SCORE</a:t>
            </a:r>
          </a:p>
          <a:p>
            <a:pPr marL="0" indent="0" algn="ctr">
              <a:buNone/>
            </a:pPr>
            <a:r>
              <a:rPr lang="en-GB" b="1" dirty="0" smtClean="0"/>
              <a:t>TATTOO</a:t>
            </a:r>
          </a:p>
          <a:p>
            <a:pPr marL="0" indent="0" algn="ctr">
              <a:buNone/>
            </a:pPr>
            <a:r>
              <a:rPr lang="en-GB" b="1" dirty="0" smtClean="0"/>
              <a:t>TOMORROW</a:t>
            </a:r>
          </a:p>
          <a:p>
            <a:pPr marL="0" indent="0" algn="ctr">
              <a:buNone/>
            </a:pPr>
            <a:r>
              <a:rPr lang="en-GB" b="1" dirty="0" smtClean="0"/>
              <a:t>POSSESS</a:t>
            </a:r>
          </a:p>
          <a:p>
            <a:pPr marL="0" indent="0" algn="ctr">
              <a:buNone/>
            </a:pPr>
            <a:r>
              <a:rPr lang="en-GB" b="1" dirty="0" smtClean="0"/>
              <a:t>DEFINITE</a:t>
            </a:r>
          </a:p>
          <a:p>
            <a:pPr marL="0" indent="0" algn="ctr">
              <a:buNone/>
            </a:pPr>
            <a:r>
              <a:rPr lang="en-GB" b="1" dirty="0" smtClean="0"/>
              <a:t>MILENNIUM</a:t>
            </a:r>
          </a:p>
          <a:p>
            <a:pPr marL="0" indent="0" algn="ctr">
              <a:buNone/>
            </a:pPr>
            <a:r>
              <a:rPr lang="en-GB" b="1" dirty="0" smtClean="0"/>
              <a:t>PROPAGANDA</a:t>
            </a:r>
          </a:p>
          <a:p>
            <a:pPr marL="0" indent="0" algn="ctr">
              <a:buNone/>
            </a:pPr>
            <a:r>
              <a:rPr lang="en-GB" b="1" dirty="0" smtClean="0"/>
              <a:t>QUESTIONNAIRE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567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3a + d + 2g + l + y </a:t>
            </a:r>
            <a:endParaRPr lang="en-GB" sz="4800" b="1" dirty="0"/>
          </a:p>
        </p:txBody>
      </p:sp>
      <p:pic>
        <p:nvPicPr>
          <p:cNvPr id="4100" name="Picture 4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59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E + 2i + 2l + m + 2t + x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122" name="Picture 2" descr="http://t1.gstatic.com/images?q=tbn:ANd9GcTB0Ei3HWTA0VrAgj_YoxhddeprQ29m3dc01Phuj3h-ak0Elp-4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2e + n + q  + u </a:t>
            </a:r>
            <a:endParaRPr lang="en-GB" sz="4800" b="1" dirty="0"/>
          </a:p>
        </p:txBody>
      </p:sp>
      <p:pic>
        <p:nvPicPr>
          <p:cNvPr id="6146" name="Picture 2" descr="http://1.bp.blogspot.com/-f7wBgTBfKmY/Tv-YFWa-EtI/AAAAAAAAABM/fhSC19uShvo/s1600/queen-bohemian-rhapsod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28876"/>
            <a:ext cx="2051047" cy="289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9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REVIEW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CAN YOU WORK OUT THESE FAMOUS POP ACTS FROM THEIR EXPRESSIONS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b="1" dirty="0" smtClean="0"/>
              <a:t>2a + h + </a:t>
            </a:r>
            <a:r>
              <a:rPr lang="en-GB" sz="4800" b="1" dirty="0" err="1" smtClean="0"/>
              <a:t>i</a:t>
            </a:r>
            <a:r>
              <a:rPr lang="en-GB" sz="4800" b="1" dirty="0" smtClean="0"/>
              <a:t> + 2n + r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170" name="Picture 2" descr="http://upload.wikimedia.org/wikipedia/commons/thumb/7/7f/Rihanna.jpg/170px-Riha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49080"/>
            <a:ext cx="16192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8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PREPARE</vt:lpstr>
      <vt:lpstr>SHARE</vt:lpstr>
      <vt:lpstr>PRESENT HOW CAN YOU SCORE POINTS IN SCRABBLE?</vt:lpstr>
      <vt:lpstr>CEMENT</vt:lpstr>
      <vt:lpstr>DO</vt:lpstr>
      <vt:lpstr>REVIEW</vt:lpstr>
      <vt:lpstr>REVIEW</vt:lpstr>
      <vt:lpstr>REVIEW</vt:lpstr>
      <vt:lpstr>REVIEW</vt:lpstr>
      <vt:lpstr>REVIEW</vt:lpstr>
      <vt:lpstr>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</dc:title>
  <dc:creator>Kathryn</dc:creator>
  <cp:lastModifiedBy>Staff</cp:lastModifiedBy>
  <cp:revision>5</cp:revision>
  <dcterms:created xsi:type="dcterms:W3CDTF">2012-10-07T13:33:54Z</dcterms:created>
  <dcterms:modified xsi:type="dcterms:W3CDTF">2012-10-07T21:06:32Z</dcterms:modified>
</cp:coreProperties>
</file>