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1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98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7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7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9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32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0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361F0-3C85-4716-8DAF-8533F8399D84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193DC-E456-4678-A6F2-5F765ECB1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222554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188640"/>
            <a:ext cx="12763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701409" y="554995"/>
            <a:ext cx="174118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Mathematics Code Breaker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85063"/>
              </p:ext>
            </p:extLst>
          </p:nvPr>
        </p:nvGraphicFramePr>
        <p:xfrm>
          <a:off x="65540" y="2255272"/>
          <a:ext cx="89709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86"/>
                <a:gridCol w="297466"/>
                <a:gridCol w="301838"/>
                <a:gridCol w="301838"/>
                <a:gridCol w="301838"/>
                <a:gridCol w="301838"/>
                <a:gridCol w="301838"/>
                <a:gridCol w="301838"/>
                <a:gridCol w="301838"/>
                <a:gridCol w="301838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  <a:gridCol w="3721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801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16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76159" y="3864471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87039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7315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36184" y="3864471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79912" y="385494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47604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05201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808975" y="385494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660232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64288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581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72400" y="386104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7504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55576" y="465807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19546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53018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58961" y="4653136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52853" y="465807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17037" y="465807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064501" y="464854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2387" y="464854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29055" y="464854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0750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5149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92487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3699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02441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863944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52208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86992" y="5551587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108315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80983" y="554573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308304" y="554573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674055" y="5539879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38681" y="6660675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6300" y="6645162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514475" y="6663963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200849" y="6635388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956686" y="663210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776229" y="6632100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03016" y="664187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63746" y="6641874"/>
            <a:ext cx="432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30988" y="6063426"/>
            <a:ext cx="82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!!</a:t>
            </a:r>
            <a:endParaRPr lang="en-GB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028384" y="492695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-41433" y="142884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In the following expressions, </a:t>
            </a:r>
            <a:r>
              <a:rPr lang="en-GB" sz="1400" dirty="0" smtClean="0">
                <a:sym typeface="Wingdings 3"/>
              </a:rPr>
              <a:t></a:t>
            </a:r>
            <a:r>
              <a:rPr lang="en-GB" sz="1400" dirty="0" smtClean="0"/>
              <a:t> </a:t>
            </a:r>
            <a:r>
              <a:rPr lang="en-GB" sz="1400" dirty="0" smtClean="0"/>
              <a:t>= 5, </a:t>
            </a:r>
            <a:r>
              <a:rPr lang="en-GB" sz="1400" dirty="0" smtClean="0">
                <a:sym typeface="Wingdings"/>
              </a:rPr>
              <a:t></a:t>
            </a:r>
            <a:r>
              <a:rPr lang="en-GB" sz="1400" dirty="0" smtClean="0"/>
              <a:t> </a:t>
            </a:r>
            <a:r>
              <a:rPr lang="en-GB" sz="1400" dirty="0" smtClean="0"/>
              <a:t>= 3, </a:t>
            </a:r>
            <a:r>
              <a:rPr lang="en-GB" sz="1400" dirty="0" smtClean="0">
                <a:sym typeface="Wingdings"/>
              </a:rPr>
              <a:t></a:t>
            </a:r>
            <a:r>
              <a:rPr lang="en-GB" sz="1400" dirty="0" smtClean="0"/>
              <a:t> </a:t>
            </a:r>
            <a:r>
              <a:rPr lang="en-GB" sz="1400" dirty="0" smtClean="0"/>
              <a:t>= 10, </a:t>
            </a:r>
            <a:r>
              <a:rPr lang="en-GB" sz="1400" dirty="0" smtClean="0">
                <a:sym typeface="Wingdings 2"/>
              </a:rPr>
              <a:t></a:t>
            </a:r>
            <a:r>
              <a:rPr lang="en-GB" sz="1400" dirty="0" smtClean="0"/>
              <a:t> </a:t>
            </a:r>
            <a:r>
              <a:rPr lang="en-GB" sz="1400" dirty="0" smtClean="0"/>
              <a:t>= 100. Substitute into each expression to get your answer. Then look at the table below to see which letter your answer represents. Fill that into the blanks underneath to reveal another </a:t>
            </a:r>
            <a:r>
              <a:rPr lang="en-GB" sz="1400" b="1" u="sng" dirty="0" smtClean="0"/>
              <a:t>HILARIOUS</a:t>
            </a:r>
            <a:r>
              <a:rPr lang="en-GB" sz="1400" dirty="0" smtClean="0"/>
              <a:t> maths joke.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3206" y="32129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17 + </a:t>
            </a:r>
            <a:r>
              <a:rPr lang="en-GB" sz="1100" dirty="0">
                <a:sym typeface="Wingdings 3"/>
              </a:rPr>
              <a:t></a:t>
            </a:r>
            <a:endParaRPr lang="en-GB" sz="1100" dirty="0"/>
          </a:p>
        </p:txBody>
      </p:sp>
      <p:sp>
        <p:nvSpPr>
          <p:cNvPr id="65" name="TextBox 64"/>
          <p:cNvSpPr txBox="1"/>
          <p:nvPr/>
        </p:nvSpPr>
        <p:spPr>
          <a:xfrm>
            <a:off x="670729" y="32129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- 3</a:t>
            </a:r>
            <a:endParaRPr lang="en-GB" sz="1100" dirty="0"/>
          </a:p>
        </p:txBody>
      </p:sp>
      <p:sp>
        <p:nvSpPr>
          <p:cNvPr id="66" name="TextBox 65"/>
          <p:cNvSpPr txBox="1"/>
          <p:nvPr/>
        </p:nvSpPr>
        <p:spPr>
          <a:xfrm>
            <a:off x="1187624" y="32129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- 3</a:t>
            </a:r>
            <a:endParaRPr lang="en-GB" sz="1100" dirty="0"/>
          </a:p>
        </p:txBody>
      </p:sp>
      <p:sp>
        <p:nvSpPr>
          <p:cNvPr id="67" name="TextBox 66"/>
          <p:cNvSpPr txBox="1"/>
          <p:nvPr/>
        </p:nvSpPr>
        <p:spPr>
          <a:xfrm>
            <a:off x="1678841" y="3212976"/>
            <a:ext cx="8788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+ </a:t>
            </a:r>
            <a:r>
              <a:rPr lang="en-GB" sz="1100" dirty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+ 6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2555776" y="3107246"/>
                <a:ext cx="660911" cy="41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07246"/>
                <a:ext cx="660911" cy="4172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3163299" y="3182779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+ 5</a:t>
            </a:r>
            <a:endParaRPr lang="en-GB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3707904" y="3182779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+ </a:t>
            </a:r>
            <a:r>
              <a:rPr lang="en-GB" sz="1100" dirty="0">
                <a:sym typeface="Wingdings"/>
              </a:rPr>
              <a:t></a:t>
            </a:r>
            <a:endParaRPr lang="en-GB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4241544" y="3182779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13 - </a:t>
            </a:r>
            <a:r>
              <a:rPr lang="en-GB" sz="1100" dirty="0">
                <a:sym typeface="Wingdings"/>
              </a:rPr>
              <a:t></a:t>
            </a:r>
            <a:endParaRPr lang="en-GB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5063217" y="3210489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5</a:t>
            </a:r>
            <a:r>
              <a:rPr lang="en-GB" sz="1100" dirty="0" smtClean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– 1</a:t>
            </a:r>
            <a:endParaRPr lang="en-GB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5652120" y="32129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 smtClean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– 1 </a:t>
            </a:r>
            <a:endParaRPr lang="en-GB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6545800" y="3216565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</a:t>
            </a:r>
            <a:r>
              <a:rPr lang="en-GB" sz="1100" dirty="0" smtClean="0">
                <a:sym typeface="Wingdings 3"/>
              </a:rPr>
              <a:t> </a:t>
            </a:r>
            <a:r>
              <a:rPr lang="en-GB" sz="1100" dirty="0" smtClean="0"/>
              <a:t>+ </a:t>
            </a:r>
            <a:r>
              <a:rPr lang="en-GB" sz="1100" dirty="0" smtClean="0"/>
              <a:t>4</a:t>
            </a:r>
            <a:endParaRPr lang="en-GB" sz="1100" dirty="0"/>
          </a:p>
        </p:txBody>
      </p:sp>
      <p:sp>
        <p:nvSpPr>
          <p:cNvPr id="75" name="TextBox 74"/>
          <p:cNvSpPr txBox="1"/>
          <p:nvPr/>
        </p:nvSpPr>
        <p:spPr>
          <a:xfrm>
            <a:off x="7119990" y="32129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>
                <a:sym typeface="Wingdings"/>
              </a:rPr>
              <a:t> </a:t>
            </a:r>
            <a:r>
              <a:rPr lang="en-GB" sz="1100" dirty="0" smtClean="0"/>
              <a:t> </a:t>
            </a:r>
            <a:r>
              <a:rPr lang="en-GB" sz="1100" dirty="0" smtClean="0"/>
              <a:t>- 3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7524328" y="3068960"/>
                <a:ext cx="660911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</a:rPr>
                            <m:t>400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068960"/>
                <a:ext cx="660911" cy="40921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8172400" y="3068960"/>
                <a:ext cx="660911" cy="36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11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100" dirty="0">
                            <a:sym typeface="Wingdings"/>
                          </a:rPr>
                          <m:t></m:t>
                        </m:r>
                      </m:num>
                      <m:den>
                        <m:r>
                          <a:rPr lang="en-GB" sz="11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dirty="0" smtClean="0"/>
                  <a:t> </a:t>
                </a:r>
                <a:r>
                  <a:rPr lang="en-GB" sz="1100" dirty="0"/>
                  <a:t> </a:t>
                </a:r>
                <a:r>
                  <a:rPr lang="en-GB" sz="1100" dirty="0" smtClean="0"/>
                  <a:t>- 1</a:t>
                </a:r>
                <a:endParaRPr lang="en-GB" sz="1100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068960"/>
                <a:ext cx="660911" cy="3684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9818" y="3977629"/>
                <a:ext cx="660911" cy="411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100" dirty="0">
                              <a:sym typeface="Wingdings"/>
                            </a:rPr>
                            <m:t>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" y="3977629"/>
                <a:ext cx="660911" cy="4117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593732" y="4011351"/>
                <a:ext cx="660911" cy="416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100" dirty="0">
                              <a:sym typeface="Wingdings 3"/>
                            </a:rPr>
                            <m:t></m:t>
                          </m:r>
                        </m:den>
                      </m:f>
                      <m:r>
                        <a:rPr lang="en-GB" sz="1100" b="0" i="1" dirty="0" smtClean="0">
                          <a:latin typeface="Cambria Math"/>
                        </a:rPr>
                        <m:t> −6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32" y="4011351"/>
                <a:ext cx="660911" cy="41607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1205671" y="4106739"/>
            <a:ext cx="7857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</a:t>
            </a:r>
            <a:r>
              <a:rPr lang="en-GB" sz="1100" dirty="0" smtClean="0">
                <a:sym typeface="Wingdings 3"/>
              </a:rPr>
              <a:t></a:t>
            </a:r>
            <a:r>
              <a:rPr lang="en-GB" sz="1100" dirty="0" smtClean="0"/>
              <a:t> </a:t>
            </a:r>
            <a:r>
              <a:rPr lang="en-GB" sz="1100" dirty="0" smtClean="0"/>
              <a:t>– 11</a:t>
            </a:r>
            <a:endParaRPr lang="en-GB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1971986" y="4088584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6</a:t>
            </a:r>
            <a:r>
              <a:rPr lang="en-GB" sz="1100" dirty="0">
                <a:sym typeface="Wingdings"/>
              </a:rPr>
              <a:t> 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2669900" y="3977629"/>
                <a:ext cx="660911" cy="417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GB" sz="1100" b="0" i="1" smtClean="0">
                          <a:latin typeface="Cambria Math"/>
                        </a:rPr>
                        <m:t> −</m:t>
                      </m:r>
                      <m:r>
                        <m:rPr>
                          <m:nor/>
                        </m:rPr>
                        <a:rPr lang="en-GB" sz="1100" dirty="0">
                          <a:sym typeface="Wingdings"/>
                        </a:rPr>
                        <m:t>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900" y="3977629"/>
                <a:ext cx="660911" cy="41723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3742855" y="40420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4</a:t>
            </a:r>
            <a:r>
              <a:rPr lang="en-GB" sz="1100" dirty="0">
                <a:sym typeface="Wingdings"/>
              </a:rPr>
              <a:t> </a:t>
            </a:r>
            <a:endParaRPr lang="en-GB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4302605" y="40420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– </a:t>
            </a:r>
            <a:r>
              <a:rPr lang="en-GB" sz="1100" dirty="0" smtClean="0"/>
              <a:t>2</a:t>
            </a:r>
            <a:r>
              <a:rPr lang="en-GB" sz="1100" dirty="0" smtClean="0">
                <a:sym typeface="Wingdings 3"/>
              </a:rPr>
              <a:t></a:t>
            </a:r>
            <a:endParaRPr lang="en-GB" sz="1100" dirty="0"/>
          </a:p>
        </p:txBody>
      </p:sp>
      <p:sp>
        <p:nvSpPr>
          <p:cNvPr id="85" name="TextBox 84"/>
          <p:cNvSpPr txBox="1"/>
          <p:nvPr/>
        </p:nvSpPr>
        <p:spPr>
          <a:xfrm>
            <a:off x="4938459" y="4052682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4</a:t>
            </a:r>
            <a:r>
              <a:rPr lang="en-GB" sz="1100" dirty="0" smtClean="0">
                <a:sym typeface="Wingdings 3"/>
              </a:rPr>
              <a:t></a:t>
            </a:r>
            <a:r>
              <a:rPr lang="en-GB" sz="1100" dirty="0" smtClean="0"/>
              <a:t> </a:t>
            </a:r>
            <a:r>
              <a:rPr lang="en-GB" sz="1100" dirty="0" smtClean="0"/>
              <a:t>– 1</a:t>
            </a:r>
            <a:endParaRPr lang="en-GB" sz="1100" dirty="0"/>
          </a:p>
        </p:txBody>
      </p:sp>
      <p:sp>
        <p:nvSpPr>
          <p:cNvPr id="86" name="TextBox 85"/>
          <p:cNvSpPr txBox="1"/>
          <p:nvPr/>
        </p:nvSpPr>
        <p:spPr>
          <a:xfrm>
            <a:off x="5611209" y="4079851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– </a:t>
            </a:r>
            <a:r>
              <a:rPr lang="en-GB" sz="1100" dirty="0">
                <a:sym typeface="Wingdings"/>
              </a:rPr>
              <a:t>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6368486" y="3939182"/>
                <a:ext cx="660911" cy="416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100" dirty="0">
                              <a:sym typeface="Wingdings 3"/>
                            </a:rPr>
                            <m:t></m:t>
                          </m:r>
                        </m:den>
                      </m:f>
                      <m:r>
                        <a:rPr lang="en-GB" sz="1100" b="0" i="1" smtClean="0">
                          <a:latin typeface="Cambria Math"/>
                        </a:rPr>
                        <m:t> −2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486" y="3939182"/>
                <a:ext cx="660911" cy="41607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94665" y="490061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>
                <a:sym typeface="Wingdings"/>
              </a:rPr>
              <a:t> </a:t>
            </a:r>
            <a:r>
              <a:rPr lang="en-GB" sz="1100" dirty="0" smtClean="0"/>
              <a:t> </a:t>
            </a:r>
            <a:r>
              <a:rPr lang="en-GB" sz="1100" dirty="0" smtClean="0"/>
              <a:t>- 1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539552" y="4763430"/>
                <a:ext cx="660911" cy="417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r>
                            <a:rPr lang="en-GB" sz="11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63430"/>
                <a:ext cx="660911" cy="4171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143326" y="4896177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 2"/>
              </a:rPr>
              <a:t></a:t>
            </a:r>
            <a:r>
              <a:rPr lang="en-GB" sz="1100" dirty="0" smtClean="0"/>
              <a:t> </a:t>
            </a:r>
            <a:r>
              <a:rPr lang="en-GB" sz="1100" dirty="0" smtClean="0"/>
              <a:t>- 100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/>
              <p:cNvSpPr txBox="1"/>
              <p:nvPr/>
            </p:nvSpPr>
            <p:spPr>
              <a:xfrm>
                <a:off x="1579123" y="4791140"/>
                <a:ext cx="660911" cy="416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"/>
                            </a:rPr>
                            <m:t>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1100" dirty="0">
                              <a:sym typeface="Wingdings 3"/>
                            </a:rPr>
                            <m:t>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123" y="4791140"/>
                <a:ext cx="660911" cy="41607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TextBox 91"/>
          <p:cNvSpPr txBox="1"/>
          <p:nvPr/>
        </p:nvSpPr>
        <p:spPr>
          <a:xfrm>
            <a:off x="2121296" y="4891738"/>
            <a:ext cx="767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>
                <a:sym typeface="Wingdings"/>
              </a:rPr>
              <a:t> </a:t>
            </a:r>
            <a:r>
              <a:rPr lang="en-GB" sz="1100" dirty="0" smtClean="0"/>
              <a:t> </a:t>
            </a:r>
            <a:r>
              <a:rPr lang="en-GB" sz="1100" dirty="0" smtClean="0"/>
              <a:t>– 13 </a:t>
            </a:r>
            <a:endParaRPr lang="en-GB" sz="1100" dirty="0"/>
          </a:p>
        </p:txBody>
      </p:sp>
      <p:sp>
        <p:nvSpPr>
          <p:cNvPr id="93" name="TextBox 92"/>
          <p:cNvSpPr txBox="1"/>
          <p:nvPr/>
        </p:nvSpPr>
        <p:spPr>
          <a:xfrm>
            <a:off x="2758961" y="489173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½</a:t>
            </a:r>
            <a:r>
              <a:rPr lang="en-GB" sz="1100" dirty="0">
                <a:sym typeface="Wingdings"/>
              </a:rPr>
              <a:t> </a:t>
            </a:r>
            <a:r>
              <a:rPr lang="en-GB" sz="1100" dirty="0" smtClean="0"/>
              <a:t> </a:t>
            </a:r>
            <a:r>
              <a:rPr lang="en-GB" sz="1100" dirty="0" smtClean="0"/>
              <a:t>– 1  </a:t>
            </a:r>
            <a:endParaRPr lang="en-GB" sz="1100" dirty="0"/>
          </a:p>
        </p:txBody>
      </p:sp>
      <p:sp>
        <p:nvSpPr>
          <p:cNvPr id="94" name="TextBox 93"/>
          <p:cNvSpPr txBox="1"/>
          <p:nvPr/>
        </p:nvSpPr>
        <p:spPr>
          <a:xfrm>
            <a:off x="3348708" y="489173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 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 </a:t>
            </a:r>
            <a:r>
              <a:rPr lang="en-GB" sz="1100" dirty="0" smtClean="0"/>
              <a:t>+ 8</a:t>
            </a:r>
            <a:endParaRPr lang="en-GB" sz="1100" dirty="0"/>
          </a:p>
        </p:txBody>
      </p:sp>
      <p:sp>
        <p:nvSpPr>
          <p:cNvPr id="95" name="TextBox 94"/>
          <p:cNvSpPr txBox="1"/>
          <p:nvPr/>
        </p:nvSpPr>
        <p:spPr>
          <a:xfrm>
            <a:off x="4183057" y="4918985"/>
            <a:ext cx="9361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 2"/>
              </a:rPr>
              <a:t></a:t>
            </a:r>
            <a:r>
              <a:rPr lang="en-GB" sz="1100" dirty="0" smtClean="0"/>
              <a:t> </a:t>
            </a:r>
            <a:r>
              <a:rPr lang="en-GB" sz="1100" dirty="0" smtClean="0"/>
              <a:t>÷ </a:t>
            </a:r>
            <a:r>
              <a:rPr lang="en-GB" sz="1100" dirty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÷ </a:t>
            </a:r>
            <a:r>
              <a:rPr lang="en-GB" sz="1100" dirty="0">
                <a:sym typeface="Wingdings 3"/>
              </a:rPr>
              <a:t></a:t>
            </a:r>
            <a:endParaRPr lang="en-GB" sz="1100" dirty="0"/>
          </a:p>
        </p:txBody>
      </p:sp>
      <p:sp>
        <p:nvSpPr>
          <p:cNvPr id="96" name="TextBox 95"/>
          <p:cNvSpPr txBox="1"/>
          <p:nvPr/>
        </p:nvSpPr>
        <p:spPr>
          <a:xfrm>
            <a:off x="4961624" y="4918985"/>
            <a:ext cx="9405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>
                <a:sym typeface="Wingdings"/>
              </a:rPr>
              <a:t> </a:t>
            </a:r>
            <a:r>
              <a:rPr lang="en-GB" sz="1100" dirty="0" smtClean="0"/>
              <a:t> </a:t>
            </a:r>
            <a:r>
              <a:rPr lang="en-GB" sz="1100" dirty="0" smtClean="0"/>
              <a:t>– </a:t>
            </a:r>
            <a:r>
              <a:rPr lang="en-GB" sz="1100" dirty="0" smtClean="0"/>
              <a:t>3</a:t>
            </a:r>
            <a:r>
              <a:rPr lang="en-GB" sz="1100" dirty="0" smtClean="0">
                <a:sym typeface="Wingdings"/>
              </a:rPr>
              <a:t></a:t>
            </a:r>
            <a:endParaRPr lang="en-GB" sz="1100" baseline="30000" dirty="0"/>
          </a:p>
        </p:txBody>
      </p:sp>
      <p:sp>
        <p:nvSpPr>
          <p:cNvPr id="97" name="TextBox 96"/>
          <p:cNvSpPr txBox="1"/>
          <p:nvPr/>
        </p:nvSpPr>
        <p:spPr>
          <a:xfrm>
            <a:off x="5704681" y="492808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 3"/>
              </a:rPr>
              <a:t> 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 </a:t>
            </a:r>
            <a:r>
              <a:rPr lang="en-GB" sz="1100" dirty="0" smtClean="0"/>
              <a:t>- 17</a:t>
            </a:r>
            <a:endParaRPr lang="en-GB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6459079" y="492808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3(</a:t>
            </a:r>
            <a:r>
              <a:rPr lang="en-GB" sz="1100" dirty="0" smtClean="0">
                <a:sym typeface="Wingdings 3"/>
              </a:rPr>
              <a:t></a:t>
            </a:r>
            <a:r>
              <a:rPr lang="en-GB" sz="1100" dirty="0" smtClean="0"/>
              <a:t>– </a:t>
            </a:r>
            <a:r>
              <a:rPr lang="en-GB" sz="1100" dirty="0" smtClean="0"/>
              <a:t>1)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/>
              <p:cNvSpPr txBox="1"/>
              <p:nvPr/>
            </p:nvSpPr>
            <p:spPr>
              <a:xfrm>
                <a:off x="7219023" y="4807306"/>
                <a:ext cx="660911" cy="439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1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1100" dirty="0">
                              <a:sym typeface="Wingdings 2"/>
                            </a:rPr>
                            <m:t></m:t>
                          </m:r>
                        </m:num>
                        <m:den>
                          <m:sSup>
                            <m:sSupPr>
                              <m:ctrlPr>
                                <a:rPr lang="en-GB" sz="11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GB" sz="1100" dirty="0">
                                  <a:sym typeface="Wingdings"/>
                                </a:rPr>
                                <m:t>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023" y="4807306"/>
                <a:ext cx="660911" cy="43935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215389" y="5951776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2</a:t>
            </a:r>
            <a:r>
              <a:rPr lang="en-GB" sz="1100" dirty="0" smtClean="0">
                <a:sym typeface="Wingdings"/>
              </a:rPr>
              <a:t></a:t>
            </a:r>
            <a:r>
              <a:rPr lang="en-GB" sz="1100" dirty="0" smtClean="0"/>
              <a:t> - 2</a:t>
            </a:r>
            <a:endParaRPr lang="en-GB" sz="11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82457" y="596408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 3"/>
              </a:rPr>
              <a:t> 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 </a:t>
            </a:r>
            <a:r>
              <a:rPr lang="en-GB" sz="1100" dirty="0" smtClean="0"/>
              <a:t>– </a:t>
            </a:r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443368" y="596408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ym typeface="Wingdings"/>
              </a:rPr>
              <a:t></a:t>
            </a:r>
            <a:r>
              <a:rPr lang="en-GB" sz="1100" dirty="0" smtClean="0"/>
              <a:t> </a:t>
            </a:r>
            <a:r>
              <a:rPr lang="en-GB" sz="1100" dirty="0" smtClean="0"/>
              <a:t>+ 2</a:t>
            </a:r>
            <a:endParaRPr lang="en-GB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TextBox 102"/>
              <p:cNvSpPr txBox="1"/>
              <p:nvPr/>
            </p:nvSpPr>
            <p:spPr>
              <a:xfrm>
                <a:off x="2121689" y="5950233"/>
                <a:ext cx="66091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1100" dirty="0">
                        <a:sym typeface="Wingdings 2"/>
                      </a:rPr>
                      <m:t></m:t>
                    </m:r>
                  </m:oMath>
                </a14:m>
                <a:r>
                  <a:rPr lang="en-GB" sz="1100" dirty="0" smtClean="0"/>
                  <a:t> </a:t>
                </a:r>
                <a:r>
                  <a:rPr lang="en-GB" sz="1100" dirty="0" smtClean="0"/>
                  <a:t>– 88</a:t>
                </a:r>
                <a:endParaRPr lang="en-GB" sz="1100" dirty="0"/>
              </a:p>
            </p:txBody>
          </p:sp>
        </mc:Choice>
        <mc:Fallback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689" y="5950233"/>
                <a:ext cx="660911" cy="261610"/>
              </a:xfrm>
              <a:prstGeom prst="rect">
                <a:avLst/>
              </a:prstGeom>
              <a:blipFill rotWithShape="1">
                <a:blip r:embed="rId14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TextBox 103"/>
          <p:cNvSpPr txBox="1"/>
          <p:nvPr/>
        </p:nvSpPr>
        <p:spPr>
          <a:xfrm>
            <a:off x="2860553" y="5964088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ym typeface="Wingdings"/>
              </a:rPr>
              <a:t>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 </a:t>
            </a:r>
            <a:r>
              <a:rPr lang="en-GB" sz="1100" dirty="0" smtClean="0"/>
              <a:t>- </a:t>
            </a:r>
            <a:r>
              <a:rPr lang="en-GB" sz="1100" dirty="0">
                <a:sym typeface="Wingdings 3"/>
              </a:rPr>
              <a:t></a:t>
            </a:r>
            <a:endParaRPr lang="en-GB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641694" y="5924534"/>
            <a:ext cx="66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7</a:t>
            </a:r>
            <a:r>
              <a:rPr lang="en-GB" sz="1100" dirty="0" smtClean="0">
                <a:sym typeface="Wingdings"/>
              </a:rPr>
              <a:t></a:t>
            </a:r>
            <a:r>
              <a:rPr lang="en-GB" sz="1100" dirty="0" smtClean="0"/>
              <a:t> </a:t>
            </a:r>
            <a:r>
              <a:rPr lang="en-GB" sz="1100" dirty="0" smtClean="0"/>
              <a:t>- 2</a:t>
            </a:r>
            <a:endParaRPr lang="en-GB" sz="11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421620" y="5924534"/>
            <a:ext cx="794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ym typeface="Wingdings"/>
              </a:rPr>
              <a:t></a:t>
            </a:r>
            <a:r>
              <a:rPr lang="en-GB" sz="1100" dirty="0" smtClean="0"/>
              <a:t> </a:t>
            </a:r>
            <a:r>
              <a:rPr lang="en-GB" sz="1100" dirty="0" smtClean="0"/>
              <a:t>- 13</a:t>
            </a:r>
            <a:endParaRPr lang="en-GB" sz="11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189264" y="5924534"/>
            <a:ext cx="8191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ym typeface="Wingdings"/>
              </a:rPr>
              <a:t>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 </a:t>
            </a:r>
            <a:r>
              <a:rPr lang="en-GB" sz="1100" dirty="0" smtClean="0"/>
              <a:t>+ </a:t>
            </a:r>
            <a:r>
              <a:rPr lang="en-GB" sz="1100" dirty="0" smtClean="0"/>
              <a:t>3</a:t>
            </a:r>
            <a:r>
              <a:rPr lang="en-GB" sz="1100" dirty="0">
                <a:sym typeface="Wingdings 3"/>
              </a:rPr>
              <a:t> </a:t>
            </a:r>
            <a:endParaRPr lang="en-GB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300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Burke</dc:creator>
  <cp:lastModifiedBy>Staff</cp:lastModifiedBy>
  <cp:revision>11</cp:revision>
  <dcterms:created xsi:type="dcterms:W3CDTF">2012-03-21T00:59:39Z</dcterms:created>
  <dcterms:modified xsi:type="dcterms:W3CDTF">2013-10-20T09:34:45Z</dcterms:modified>
</cp:coreProperties>
</file>