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93D3F-51E6-428C-B823-19CD53EE047F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1947C-1C5F-4867-800E-AD3ACD5208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685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1947C-1C5F-4867-800E-AD3ACD5208E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67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2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89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0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59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80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1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0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4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47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70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53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9262-8D2E-4D77-A639-860C472975FE}" type="datetimeFigureOut">
              <a:rPr lang="en-GB" smtClean="0"/>
              <a:t>28/08/2013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0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83769" y="284875"/>
            <a:ext cx="3712438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set up and solve direct and indirect proportion questions involving x</a:t>
            </a:r>
            <a:r>
              <a:rPr lang="en-GB" sz="1400" baseline="30000" dirty="0" smtClean="0">
                <a:solidFill>
                  <a:srgbClr val="FF0000"/>
                </a:solidFill>
              </a:rPr>
              <a:t>2</a:t>
            </a:r>
            <a:r>
              <a:rPr lang="en-GB" sz="1400" dirty="0" smtClean="0">
                <a:solidFill>
                  <a:srgbClr val="FF0000"/>
                </a:solidFill>
              </a:rPr>
              <a:t> and x</a:t>
            </a:r>
            <a:r>
              <a:rPr lang="en-GB" sz="1400" baseline="30000" dirty="0" smtClean="0">
                <a:solidFill>
                  <a:srgbClr val="FF0000"/>
                </a:solidFill>
              </a:rPr>
              <a:t>3</a:t>
            </a:r>
            <a:r>
              <a:rPr lang="en-GB" sz="1400" dirty="0" smtClean="0">
                <a:solidFill>
                  <a:srgbClr val="FF0000"/>
                </a:solidFill>
              </a:rPr>
              <a:t> terms.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5" y="829659"/>
            <a:ext cx="2139852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set up and solve equations involving direct and indirect proportion.</a:t>
            </a: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7517" y="829659"/>
            <a:ext cx="1994300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plot graphs and use them to solve problems involving direct and indirect proportion.</a:t>
            </a:r>
            <a:endParaRPr lang="en-GB" sz="1400" dirty="0" smtClean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677912" y="850294"/>
            <a:ext cx="1319320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apply ratio to trigonometry.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7384028">
            <a:off x="-872808" y="1580870"/>
            <a:ext cx="3160353" cy="369332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Know to check all solutions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031728" y="5418862"/>
            <a:ext cx="1187624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find common factors and the H.C.F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24114" y="5425925"/>
            <a:ext cx="1287933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find and apply inverse operations to solve problems.</a:t>
            </a:r>
          </a:p>
          <a:p>
            <a:pPr algn="ctr"/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512048" y="5439016"/>
            <a:ext cx="1460936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draw/ interpret scale diagrams including maps.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04047" y="5451234"/>
            <a:ext cx="1075799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find equivalent ratios.</a:t>
            </a:r>
          </a:p>
          <a:p>
            <a:pPr algn="ctr"/>
            <a:endParaRPr lang="en-GB" sz="1400" dirty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7149454" y="5425925"/>
            <a:ext cx="1950602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convert a ratio to a fraction/ decimal or percentage split.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53804" y="5452383"/>
            <a:ext cx="1068049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I can define </a:t>
            </a:r>
          </a:p>
          <a:p>
            <a:pPr algn="ctr"/>
            <a:r>
              <a:rPr lang="en-GB" sz="1400" dirty="0" smtClean="0"/>
              <a:t>ratio in </a:t>
            </a:r>
          </a:p>
          <a:p>
            <a:pPr algn="ctr"/>
            <a:r>
              <a:rPr lang="en-GB" sz="1400" dirty="0" smtClean="0"/>
              <a:t>my own </a:t>
            </a:r>
          </a:p>
          <a:p>
            <a:pPr algn="ctr"/>
            <a:r>
              <a:rPr lang="en-GB" sz="1400" dirty="0" smtClean="0"/>
              <a:t>words.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7500" y="3834317"/>
            <a:ext cx="1153919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write a ratio in it’s simplest form.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691419" y="3832308"/>
            <a:ext cx="1065392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split a total by a given ratio of 2 parts or more.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989475" y="3818424"/>
            <a:ext cx="1011268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solve simple problems using direct proportion</a:t>
            </a:r>
            <a:endParaRPr lang="en-GB" sz="1400" dirty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23579" y="3832308"/>
            <a:ext cx="1582556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explain the link between proportion and the formula for the circumference and area of a circle.</a:t>
            </a:r>
            <a:endParaRPr lang="en-GB" sz="1400" dirty="0">
              <a:solidFill>
                <a:srgbClr val="FF0000"/>
              </a:solidFill>
            </a:endParaRPr>
          </a:p>
          <a:p>
            <a:pPr algn="ctr"/>
            <a:endParaRPr lang="en-GB" sz="1400" dirty="0" smtClean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6811" y="3851945"/>
            <a:ext cx="1609861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use the ‘scale factor’ to find any new part of a ratio after a change.</a:t>
            </a:r>
          </a:p>
          <a:p>
            <a:pPr algn="ctr"/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60311" y="2235289"/>
            <a:ext cx="1234329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solve ratio problems using different units of measurement</a:t>
            </a:r>
          </a:p>
          <a:p>
            <a:pPr algn="ctr"/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3394640" y="2214654"/>
            <a:ext cx="1393384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define direct and explain the difference between direct and indirect proportion.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788024" y="2231870"/>
            <a:ext cx="977761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solve simple problems involving indirect proportion</a:t>
            </a:r>
          </a:p>
          <a:p>
            <a:pPr algn="ctr"/>
            <a:endParaRPr lang="en-GB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949499" y="2235289"/>
            <a:ext cx="1172203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apply ratio to enlargement of shapes.</a:t>
            </a:r>
          </a:p>
          <a:p>
            <a:pPr algn="ctr"/>
            <a:endParaRPr lang="en-GB" sz="1400">
              <a:solidFill>
                <a:srgbClr val="FF0000"/>
              </a:solidFill>
            </a:endParaRPr>
          </a:p>
          <a:p>
            <a:pPr algn="ctr"/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149454" y="207930"/>
            <a:ext cx="1949153" cy="1200329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Outcome Pyramid</a:t>
            </a: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10yM</a:t>
            </a:r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Ratio and Proportion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66672" y="3835727"/>
            <a:ext cx="1609861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solve ratio problems in context.</a:t>
            </a: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375" y="5451233"/>
            <a:ext cx="1017808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solve equations.</a:t>
            </a:r>
          </a:p>
          <a:p>
            <a:pPr algn="ctr"/>
            <a:endParaRPr lang="en-GB" sz="1400" dirty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935018" y="2221370"/>
            <a:ext cx="1225293" cy="1600438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translate worded questions into equations and solve them.</a:t>
            </a:r>
          </a:p>
          <a:p>
            <a:pPr algn="ctr"/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5777298" y="2247159"/>
            <a:ext cx="1172203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match statements about direct and indirect proportion to graphs.</a:t>
            </a:r>
            <a:endParaRPr lang="en-GB" sz="1400" dirty="0" smtClean="0"/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7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272</Words>
  <Application>Microsoft Office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9</cp:revision>
  <dcterms:created xsi:type="dcterms:W3CDTF">2013-08-24T12:56:28Z</dcterms:created>
  <dcterms:modified xsi:type="dcterms:W3CDTF">2013-08-28T09:46:41Z</dcterms:modified>
</cp:coreProperties>
</file>