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05E14-E106-426A-8BD7-F1F9B8952ED6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197D9-5363-4F76-94DB-8A3552C71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3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3D3F-51E6-428C-B823-19CD53EE047F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947C-1C5F-4867-800E-AD3ACD520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8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947C-1C5F-4867-800E-AD3ACD5208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2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9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0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3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9262-8D2E-4D77-A639-860C472975FE}" type="datetimeFigureOut">
              <a:rPr lang="en-GB" smtClean="0"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9" y="284875"/>
            <a:ext cx="3712438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use a multiplier to work out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r</a:t>
            </a:r>
            <a:r>
              <a:rPr lang="en-GB" sz="1400" dirty="0" smtClean="0">
                <a:solidFill>
                  <a:srgbClr val="FF0000"/>
                </a:solidFill>
              </a:rPr>
              <a:t>everse percentages (B)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2236" y="823259"/>
            <a:ext cx="2275748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use a multiplier to</a:t>
            </a:r>
          </a:p>
          <a:p>
            <a:pPr algn="ctr"/>
            <a:r>
              <a:rPr lang="en-GB" sz="1400" dirty="0" smtClean="0"/>
              <a:t>calculate compound interest.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823260"/>
            <a:ext cx="23647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decide if I am trying to find the amount ‘before’ or ‘after’ a change.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explain why this is important.</a:t>
            </a:r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 rot="17384028">
            <a:off x="-872808" y="1580870"/>
            <a:ext cx="3160353" cy="369332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 to check all solutions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31728" y="5418862"/>
            <a:ext cx="1187624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convert between percentage and fraction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24114" y="5425925"/>
            <a:ext cx="1287933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convert between fraction and decimal.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12048" y="5439016"/>
            <a:ext cx="146093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multiply and divide by powers of 10.</a:t>
            </a: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7" y="5451234"/>
            <a:ext cx="1075799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define percentage in  my own words</a:t>
            </a:r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9454" y="5425925"/>
            <a:ext cx="1599010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common factors and multiples 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79846" y="5442134"/>
            <a:ext cx="1069608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</a:t>
            </a:r>
          </a:p>
          <a:p>
            <a:pPr algn="ctr"/>
            <a:r>
              <a:rPr lang="en-GB" sz="1400" dirty="0" smtClean="0"/>
              <a:t>equivalent </a:t>
            </a:r>
          </a:p>
          <a:p>
            <a:pPr algn="ctr"/>
            <a:r>
              <a:rPr lang="en-GB" sz="1400" dirty="0" smtClean="0"/>
              <a:t>Fractions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3834317"/>
            <a:ext cx="1224137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calculate percentage increases and decreases using a variety of strategies.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7664" y="3832308"/>
            <a:ext cx="1209147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convert freely between fractions decimals and percentages</a:t>
            </a:r>
          </a:p>
          <a:p>
            <a:pPr algn="ctr"/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349514" y="3832308"/>
            <a:ext cx="1318830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calculate percentage increases and decreases using a single strategy</a:t>
            </a:r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68344" y="3832308"/>
            <a:ext cx="937790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complete worded questions with guidance.</a:t>
            </a: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6811" y="3851945"/>
            <a:ext cx="160986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the percentage of an amount.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Including values over 100% of the </a:t>
            </a:r>
            <a:r>
              <a:rPr lang="en-GB" sz="1400" b="1" dirty="0" smtClean="0">
                <a:solidFill>
                  <a:srgbClr val="FF0000"/>
                </a:solidFill>
              </a:rPr>
              <a:t>original</a:t>
            </a:r>
            <a:r>
              <a:rPr lang="en-GB" sz="1400" dirty="0" smtClean="0">
                <a:solidFill>
                  <a:srgbClr val="FF0000"/>
                </a:solidFill>
              </a:rPr>
              <a:t> amount</a:t>
            </a: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0311" y="2235289"/>
            <a:ext cx="1234329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a </a:t>
            </a:r>
          </a:p>
          <a:p>
            <a:pPr algn="ctr"/>
            <a:r>
              <a:rPr lang="en-GB" sz="1400" dirty="0"/>
              <a:t>m</a:t>
            </a:r>
            <a:r>
              <a:rPr lang="en-GB" sz="1400" dirty="0" smtClean="0"/>
              <a:t>ultiplier.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explain how it relates to percentage and decimal conversions.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4640" y="2214654"/>
            <a:ext cx="1393384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apply percentages to simple interest problems.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2231870"/>
            <a:ext cx="1408182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apply my skills to real life questions (independently)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9454" y="207930"/>
            <a:ext cx="1949153" cy="1200329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Outcome Pyramid</a:t>
            </a:r>
          </a:p>
          <a:p>
            <a:pPr algn="ctr"/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Percentages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3 – </a:t>
            </a:r>
            <a:r>
              <a:rPr lang="en-GB" smtClean="0">
                <a:solidFill>
                  <a:schemeClr val="tx2">
                    <a:lumMod val="50000"/>
                  </a:schemeClr>
                </a:solidFill>
              </a:rPr>
              <a:t>5 hours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6673" y="3835727"/>
            <a:ext cx="997416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show one number as a percentage of another</a:t>
            </a:r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75" y="5451233"/>
            <a:ext cx="1017808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convert between percentage and decimal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935018" y="2221370"/>
            <a:ext cx="1225293" cy="160043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use a multiplier to calculate percentage change.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196206" y="2247159"/>
            <a:ext cx="1472138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interpret exam questions.</a:t>
            </a:r>
          </a:p>
          <a:p>
            <a:pPr algn="ctr"/>
            <a:r>
              <a:rPr lang="en-GB" sz="1400" dirty="0" smtClean="0"/>
              <a:t>(literacy words </a:t>
            </a:r>
            <a:r>
              <a:rPr lang="en-GB" sz="1400" dirty="0" err="1" smtClean="0"/>
              <a:t>eg</a:t>
            </a:r>
            <a:r>
              <a:rPr lang="en-GB" sz="1400" dirty="0" smtClean="0"/>
              <a:t>. depreciation.)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6323" y="3844661"/>
            <a:ext cx="1013191" cy="160043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</a:t>
            </a:r>
          </a:p>
          <a:p>
            <a:pPr algn="ctr"/>
            <a:r>
              <a:rPr lang="en-GB" sz="1400" dirty="0"/>
              <a:t>a</a:t>
            </a:r>
            <a:r>
              <a:rPr lang="en-GB" sz="1400" dirty="0" smtClean="0"/>
              <a:t> given </a:t>
            </a:r>
          </a:p>
          <a:p>
            <a:pPr algn="ctr"/>
            <a:r>
              <a:rPr lang="en-GB" sz="1400" dirty="0" smtClean="0"/>
              <a:t>fraction</a:t>
            </a:r>
          </a:p>
          <a:p>
            <a:pPr algn="ctr"/>
            <a:r>
              <a:rPr lang="en-GB" sz="1400" dirty="0"/>
              <a:t>o</a:t>
            </a:r>
            <a:r>
              <a:rPr lang="en-GB" sz="1400" dirty="0" smtClean="0"/>
              <a:t>f a </a:t>
            </a:r>
          </a:p>
          <a:p>
            <a:pPr algn="ctr"/>
            <a:r>
              <a:rPr lang="en-GB" sz="1400" dirty="0" smtClean="0"/>
              <a:t>Number.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258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20</cp:revision>
  <cp:lastPrinted>2013-08-30T13:47:26Z</cp:lastPrinted>
  <dcterms:created xsi:type="dcterms:W3CDTF">2013-08-24T12:56:28Z</dcterms:created>
  <dcterms:modified xsi:type="dcterms:W3CDTF">2013-09-15T04:45:25Z</dcterms:modified>
</cp:coreProperties>
</file>