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12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8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08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597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0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133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0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42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8475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707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536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9262-8D2E-4D77-A639-860C472975FE}" type="datetimeFigureOut">
              <a:rPr lang="en-GB" smtClean="0"/>
              <a:t>25/08/2013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294A5-0091-46B1-B5A7-306A5A4498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605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62495" y="95525"/>
            <a:ext cx="3381776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the equation of parallel </a:t>
            </a:r>
            <a:r>
              <a:rPr lang="en-GB" sz="1400" dirty="0" smtClean="0">
                <a:solidFill>
                  <a:srgbClr val="FF0000"/>
                </a:solidFill>
              </a:rPr>
              <a:t>and perpendicular</a:t>
            </a:r>
            <a:r>
              <a:rPr lang="en-GB" sz="1400" dirty="0" smtClean="0"/>
              <a:t> line.</a:t>
            </a:r>
          </a:p>
          <a:p>
            <a:pPr algn="ctr"/>
            <a:endParaRPr lang="en-GB" sz="1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841310" y="829659"/>
            <a:ext cx="1831014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/>
              <a:t>I can find the equation</a:t>
            </a:r>
          </a:p>
          <a:p>
            <a:pPr algn="ctr"/>
            <a:r>
              <a:rPr lang="en-GB" sz="1400" dirty="0" smtClean="0"/>
              <a:t>of a line from it’s </a:t>
            </a:r>
          </a:p>
          <a:p>
            <a:pPr algn="ctr"/>
            <a:r>
              <a:rPr lang="en-GB" sz="1400" dirty="0" smtClean="0"/>
              <a:t>graph.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find the equation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From a sketch.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87517" y="829659"/>
            <a:ext cx="1994300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apply </a:t>
            </a:r>
            <a:r>
              <a:rPr lang="en-GB" sz="1400" dirty="0" smtClean="0"/>
              <a:t>linear equations</a:t>
            </a:r>
          </a:p>
          <a:p>
            <a:pPr algn="ctr"/>
            <a:r>
              <a:rPr lang="en-GB" sz="1400" dirty="0" smtClean="0"/>
              <a:t>In the form y = </a:t>
            </a:r>
            <a:r>
              <a:rPr lang="en-GB" sz="1400" dirty="0" err="1" smtClean="0"/>
              <a:t>mx+c</a:t>
            </a:r>
            <a:r>
              <a:rPr lang="en-GB" sz="1400" dirty="0" smtClean="0"/>
              <a:t> to complex problems (unguided)</a:t>
            </a:r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5681817" y="834189"/>
            <a:ext cx="1375568" cy="138499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find the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Equation </a:t>
            </a:r>
            <a:r>
              <a:rPr lang="en-GB" sz="1400" dirty="0" smtClean="0">
                <a:solidFill>
                  <a:srgbClr val="FF0000"/>
                </a:solidFill>
              </a:rPr>
              <a:t>a line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when only given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2 points.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7384028">
            <a:off x="-1107784" y="1918968"/>
            <a:ext cx="3925362" cy="369332"/>
          </a:xfrm>
          <a:prstGeom prst="rect">
            <a:avLst/>
          </a:prstGeom>
          <a:noFill/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Know how </a:t>
            </a:r>
            <a:r>
              <a:rPr lang="en-GB" dirty="0" smtClean="0"/>
              <a:t>to check all solutions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8375" y="5434755"/>
            <a:ext cx="111293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draw an axis and plot in any quadrant.</a:t>
            </a:r>
            <a:endParaRPr lang="en-GB" sz="1400" dirty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1131312" y="5425925"/>
            <a:ext cx="1280448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substitute into equations</a:t>
            </a: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411760" y="5427687"/>
            <a:ext cx="1460936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multiply negative numbers.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92574" y="5427687"/>
            <a:ext cx="1292862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recognise </a:t>
            </a:r>
          </a:p>
          <a:p>
            <a:pPr algn="ctr"/>
            <a:r>
              <a:rPr lang="en-GB" sz="1400" dirty="0" smtClean="0"/>
              <a:t>horizontal,</a:t>
            </a:r>
            <a:r>
              <a:rPr lang="en-GB" sz="1400" dirty="0" smtClean="0"/>
              <a:t> vertical, parallel </a:t>
            </a:r>
            <a:r>
              <a:rPr lang="en-GB" sz="1400" smtClean="0"/>
              <a:t>and perpendicular lines.</a:t>
            </a:r>
            <a:endParaRPr lang="en-GB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158924" y="5412112"/>
            <a:ext cx="2036070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explain the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l</a:t>
            </a:r>
            <a:r>
              <a:rPr lang="en-GB" sz="1400" dirty="0" smtClean="0">
                <a:solidFill>
                  <a:srgbClr val="FF0000"/>
                </a:solidFill>
              </a:rPr>
              <a:t>ink between linear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e</a:t>
            </a:r>
            <a:r>
              <a:rPr lang="en-GB" sz="1400" dirty="0" smtClean="0">
                <a:solidFill>
                  <a:srgbClr val="FF0000"/>
                </a:solidFill>
              </a:rPr>
              <a:t>quations and sequences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 smtClean="0"/>
          </a:p>
          <a:p>
            <a:pPr algn="ctr"/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185436" y="5422193"/>
            <a:ext cx="1947919" cy="1384995"/>
          </a:xfrm>
          <a:prstGeom prst="rect">
            <a:avLst/>
          </a:prstGeom>
          <a:noFill/>
          <a:ln w="38100" cmpd="sng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relationships that lin</a:t>
            </a:r>
            <a:r>
              <a:rPr lang="en-GB" sz="1400" dirty="0" smtClean="0"/>
              <a:t>k pairs of numbers (</a:t>
            </a:r>
            <a:r>
              <a:rPr lang="en-GB" sz="1400" dirty="0" err="1" smtClean="0"/>
              <a:t>e.g</a:t>
            </a:r>
            <a:r>
              <a:rPr lang="en-GB" sz="1400" dirty="0" smtClean="0"/>
              <a:t> 3,7;  4,10;  5,13)</a:t>
            </a: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3834317"/>
            <a:ext cx="165352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explain what </a:t>
            </a:r>
          </a:p>
          <a:p>
            <a:pPr algn="ctr"/>
            <a:r>
              <a:rPr lang="en-GB" sz="1400" dirty="0" smtClean="0"/>
              <a:t>Gradient means.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relate gradient to real world uses </a:t>
            </a:r>
            <a:r>
              <a:rPr lang="en-GB" sz="1400" dirty="0" smtClean="0">
                <a:solidFill>
                  <a:srgbClr val="FF0000"/>
                </a:solidFill>
              </a:rPr>
              <a:t>written in different formats</a:t>
            </a:r>
            <a:r>
              <a:rPr lang="en-GB" sz="1400" dirty="0" smtClean="0">
                <a:solidFill>
                  <a:srgbClr val="FF0000"/>
                </a:solidFill>
              </a:rPr>
              <a:t>.</a:t>
            </a:r>
            <a:endParaRPr lang="en-GB" sz="1400" dirty="0"/>
          </a:p>
          <a:p>
            <a:pPr algn="ctr"/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2049056" y="3832308"/>
            <a:ext cx="1125859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complete </a:t>
            </a:r>
          </a:p>
          <a:p>
            <a:pPr algn="ctr"/>
            <a:r>
              <a:rPr lang="en-GB" sz="1400" dirty="0"/>
              <a:t>a</a:t>
            </a:r>
            <a:r>
              <a:rPr lang="en-GB" sz="1400" dirty="0" smtClean="0"/>
              <a:t> table of values</a:t>
            </a:r>
            <a:r>
              <a:rPr lang="en-GB" sz="1400" dirty="0" smtClean="0"/>
              <a:t>  and plot linear equations.</a:t>
            </a:r>
            <a:endParaRPr lang="en-GB" sz="1400" dirty="0" smtClean="0"/>
          </a:p>
          <a:p>
            <a:pPr algn="ctr"/>
            <a:endParaRPr lang="en-GB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3174914" y="3821755"/>
            <a:ext cx="1613109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compare </a:t>
            </a:r>
          </a:p>
          <a:p>
            <a:pPr algn="ctr"/>
            <a:r>
              <a:rPr lang="en-GB" sz="1400" dirty="0"/>
              <a:t>s</a:t>
            </a:r>
            <a:r>
              <a:rPr lang="en-GB" sz="1400" dirty="0" smtClean="0"/>
              <a:t>traight line </a:t>
            </a:r>
          </a:p>
          <a:p>
            <a:pPr algn="ctr"/>
            <a:r>
              <a:rPr lang="en-GB" sz="1400" dirty="0"/>
              <a:t>g</a:t>
            </a:r>
            <a:r>
              <a:rPr lang="en-GB" sz="1400" dirty="0" smtClean="0"/>
              <a:t>raphs.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use the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terms gradient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a</a:t>
            </a:r>
            <a:r>
              <a:rPr lang="en-GB" sz="1400" dirty="0" smtClean="0">
                <a:solidFill>
                  <a:srgbClr val="FF0000"/>
                </a:solidFill>
              </a:rPr>
              <a:t>nd y intercept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In m</a:t>
            </a:r>
            <a:r>
              <a:rPr lang="en-GB" sz="1400" dirty="0" smtClean="0">
                <a:solidFill>
                  <a:srgbClr val="FF0000"/>
                </a:solidFill>
              </a:rPr>
              <a:t>y explanation.</a:t>
            </a:r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2" y="3832308"/>
            <a:ext cx="1614586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translate my</a:t>
            </a:r>
            <a:r>
              <a:rPr lang="en-GB" sz="1400" dirty="0"/>
              <a:t> </a:t>
            </a:r>
            <a:endParaRPr lang="en-GB" sz="1400" dirty="0"/>
          </a:p>
          <a:p>
            <a:pPr algn="ctr"/>
            <a:r>
              <a:rPr lang="en-GB" sz="1400" dirty="0" smtClean="0"/>
              <a:t>explanations of </a:t>
            </a:r>
          </a:p>
          <a:p>
            <a:pPr algn="ctr"/>
            <a:r>
              <a:rPr lang="en-GB" sz="1400" dirty="0" smtClean="0"/>
              <a:t>relationships between coordinate pairs into </a:t>
            </a:r>
          </a:p>
          <a:p>
            <a:pPr algn="ctr"/>
            <a:r>
              <a:rPr lang="en-GB" sz="1400" dirty="0" smtClean="0"/>
              <a:t>Algebra.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4915" y="3806603"/>
            <a:ext cx="1143384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explain what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 coefficient and constant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are in an equation.</a:t>
            </a:r>
          </a:p>
          <a:p>
            <a:pPr algn="ctr"/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31311" y="2193859"/>
            <a:ext cx="1537233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describe what m and c represent in </a:t>
            </a:r>
          </a:p>
          <a:p>
            <a:pPr algn="ctr"/>
            <a:r>
              <a:rPr lang="en-GB" sz="1400" dirty="0" smtClean="0"/>
              <a:t>y = </a:t>
            </a:r>
            <a:r>
              <a:rPr lang="en-GB" sz="1400" dirty="0" err="1" smtClean="0"/>
              <a:t>mx+c</a:t>
            </a:r>
            <a:endParaRPr lang="en-GB" sz="1400" dirty="0" smtClean="0"/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and explain the effect they have on the line drawn.</a:t>
            </a:r>
            <a:endParaRPr lang="en-GB" sz="1400" dirty="0"/>
          </a:p>
        </p:txBody>
      </p:sp>
      <p:sp>
        <p:nvSpPr>
          <p:cNvPr id="26" name="TextBox 25"/>
          <p:cNvSpPr txBox="1"/>
          <p:nvPr/>
        </p:nvSpPr>
        <p:spPr>
          <a:xfrm>
            <a:off x="2689128" y="2201073"/>
            <a:ext cx="164584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find the gradient and y intercept of a line.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And explain  what they mean.</a:t>
            </a:r>
            <a:r>
              <a:rPr lang="en-GB" sz="1400" dirty="0" smtClean="0"/>
              <a:t> </a:t>
            </a:r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59296" y="2214654"/>
            <a:ext cx="1836911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identify </a:t>
            </a:r>
          </a:p>
          <a:p>
            <a:pPr algn="ctr"/>
            <a:r>
              <a:rPr lang="en-GB" sz="1400" dirty="0" smtClean="0"/>
              <a:t>horizontal and</a:t>
            </a:r>
          </a:p>
          <a:p>
            <a:pPr algn="ctr"/>
            <a:r>
              <a:rPr lang="en-GB" sz="1400" dirty="0" smtClean="0"/>
              <a:t>vertical lines from</a:t>
            </a:r>
          </a:p>
          <a:p>
            <a:pPr algn="ctr"/>
            <a:r>
              <a:rPr lang="en-GB" sz="1400" dirty="0"/>
              <a:t>t</a:t>
            </a:r>
            <a:r>
              <a:rPr lang="en-GB" sz="1400" dirty="0" smtClean="0"/>
              <a:t>heir equations.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compare graphs from their equations.</a:t>
            </a:r>
            <a:endParaRPr lang="en-GB" sz="1400" dirty="0" smtClean="0"/>
          </a:p>
          <a:p>
            <a:pPr algn="ctr"/>
            <a:endParaRPr lang="en-GB" sz="1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6168382" y="2214654"/>
            <a:ext cx="2118978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I can find and explain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t</a:t>
            </a:r>
            <a:r>
              <a:rPr lang="en-GB" sz="1400" dirty="0" smtClean="0">
                <a:solidFill>
                  <a:srgbClr val="FF0000"/>
                </a:solidFill>
              </a:rPr>
              <a:t>he link between the 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g</a:t>
            </a:r>
            <a:r>
              <a:rPr lang="en-GB" sz="1400" dirty="0" smtClean="0">
                <a:solidFill>
                  <a:srgbClr val="FF0000"/>
                </a:solidFill>
              </a:rPr>
              <a:t>radient and the angle the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 line makes</a:t>
            </a: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w</a:t>
            </a:r>
            <a:r>
              <a:rPr lang="en-GB" sz="1400" dirty="0" smtClean="0">
                <a:solidFill>
                  <a:srgbClr val="FF0000"/>
                </a:solidFill>
              </a:rPr>
              <a:t>ith the x axis.</a:t>
            </a:r>
          </a:p>
          <a:p>
            <a:pPr algn="ctr"/>
            <a:endParaRPr lang="en-GB" sz="1400" dirty="0" smtClean="0">
              <a:solidFill>
                <a:srgbClr val="FF0000"/>
              </a:solidFill>
            </a:endParaRPr>
          </a:p>
          <a:p>
            <a:pPr algn="ctr"/>
            <a:endParaRPr lang="en-GB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227870" y="207930"/>
            <a:ext cx="1793311" cy="1477328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Outcome Pyramid</a:t>
            </a: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8x2</a:t>
            </a:r>
            <a:endParaRPr lang="en-GB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en-GB" dirty="0" smtClean="0">
                <a:solidFill>
                  <a:schemeClr val="tx2">
                    <a:lumMod val="50000"/>
                  </a:schemeClr>
                </a:solidFill>
              </a:rPr>
              <a:t>Straight line graphs</a:t>
            </a:r>
            <a:endParaRPr lang="en-GB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402608" y="3839634"/>
            <a:ext cx="1143384" cy="160043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I can explain</a:t>
            </a:r>
          </a:p>
          <a:p>
            <a:pPr algn="ctr"/>
            <a:r>
              <a:rPr lang="en-GB" sz="1400" dirty="0" smtClean="0"/>
              <a:t>the difference between</a:t>
            </a:r>
          </a:p>
          <a:p>
            <a:pPr algn="ctr"/>
            <a:r>
              <a:rPr lang="en-GB" sz="1400" dirty="0"/>
              <a:t>e</a:t>
            </a:r>
            <a:r>
              <a:rPr lang="en-GB" sz="1400" dirty="0" smtClean="0"/>
              <a:t>xpression equation and formula</a:t>
            </a:r>
            <a:endParaRPr lang="en-GB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1171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305</Words>
  <Application>Microsoft Office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8</cp:revision>
  <dcterms:created xsi:type="dcterms:W3CDTF">2013-08-24T12:56:28Z</dcterms:created>
  <dcterms:modified xsi:type="dcterms:W3CDTF">2013-08-25T09:36:45Z</dcterms:modified>
</cp:coreProperties>
</file>