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Price of a Mini Cooper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Price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Sheet1!$A$2:$A$13</c:f>
              <c:numCache>
                <c:formatCode>General</c:formatCode>
                <c:ptCount val="12"/>
                <c:pt idx="0">
                  <c:v>10</c:v>
                </c:pt>
                <c:pt idx="1">
                  <c:v>5</c:v>
                </c:pt>
                <c:pt idx="2">
                  <c:v>9</c:v>
                </c:pt>
                <c:pt idx="3">
                  <c:v>11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2</c:v>
                </c:pt>
              </c:numCache>
            </c:numRef>
          </c:xVal>
          <c:yVal>
            <c:numRef>
              <c:f>Sheet1!$B$2:$B$13</c:f>
              <c:numCache>
                <c:formatCode>"£"#,##0_);[Red]\("£"#,##0\)</c:formatCode>
                <c:ptCount val="12"/>
                <c:pt idx="0">
                  <c:v>1700</c:v>
                </c:pt>
                <c:pt idx="1">
                  <c:v>4800</c:v>
                </c:pt>
                <c:pt idx="2">
                  <c:v>2500</c:v>
                </c:pt>
                <c:pt idx="3">
                  <c:v>2500</c:v>
                </c:pt>
                <c:pt idx="4">
                  <c:v>3500</c:v>
                </c:pt>
                <c:pt idx="5">
                  <c:v>6000</c:v>
                </c:pt>
                <c:pt idx="6">
                  <c:v>9995</c:v>
                </c:pt>
                <c:pt idx="7">
                  <c:v>7889</c:v>
                </c:pt>
                <c:pt idx="8">
                  <c:v>9495</c:v>
                </c:pt>
                <c:pt idx="9">
                  <c:v>10995</c:v>
                </c:pt>
                <c:pt idx="10">
                  <c:v>12450</c:v>
                </c:pt>
                <c:pt idx="11">
                  <c:v>11995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915136"/>
        <c:axId val="24052096"/>
      </c:scatterChart>
      <c:valAx>
        <c:axId val="2391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4052096"/>
        <c:crosses val="autoZero"/>
        <c:crossBetween val="midCat"/>
      </c:valAx>
      <c:valAx>
        <c:axId val="24052096"/>
        <c:scaling>
          <c:orientation val="minMax"/>
        </c:scaling>
        <c:delete val="0"/>
        <c:axPos val="l"/>
        <c:majorGridlines/>
        <c:numFmt formatCode="&quot;£&quot;#,##0_);[Red]\(&quot;£&quot;#,##0\)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9151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6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50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5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4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3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07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5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B825-6866-4F66-AF2E-E9C6F8288E9F}" type="datetimeFigureOut">
              <a:rPr lang="en-GB" smtClean="0"/>
              <a:t>07/10/2012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238E-8BCB-4B49-BD9C-67B1D36C5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88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Plot a scatter graph and use it to estimate the price of a brand new 1.6L Mini Cooper</a:t>
            </a:r>
          </a:p>
          <a:p>
            <a:endParaRPr lang="en-GB" sz="2400" dirty="0"/>
          </a:p>
          <a:p>
            <a:r>
              <a:rPr lang="en-GB" sz="2400" dirty="0" smtClean="0"/>
              <a:t>(data taken from www.autotrader.co.uk)</a:t>
            </a:r>
            <a:endParaRPr lang="en-GB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27612"/>
              </p:ext>
            </p:extLst>
          </p:nvPr>
        </p:nvGraphicFramePr>
        <p:xfrm>
          <a:off x="5883656" y="121920"/>
          <a:ext cx="3260344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51"/>
                <a:gridCol w="13496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Age</a:t>
                      </a:r>
                      <a:r>
                        <a:rPr lang="en-GB" sz="2800" baseline="0" dirty="0" smtClean="0">
                          <a:solidFill>
                            <a:sysClr val="windowText" lastClr="000000"/>
                          </a:solidFill>
                        </a:rPr>
                        <a:t> (years)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Price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£1700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£4800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£2500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£2500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£3500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£6000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£9995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£7889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£9495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£10995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£12450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ysClr val="windowText" lastClr="000000"/>
                          </a:solidFill>
                        </a:rPr>
                        <a:t>£11995</a:t>
                      </a:r>
                      <a:endParaRPr lang="en-GB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0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title="Pric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925403"/>
              </p:ext>
            </p:extLst>
          </p:nvPr>
        </p:nvGraphicFramePr>
        <p:xfrm>
          <a:off x="1187624" y="980728"/>
          <a:ext cx="7002338" cy="438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74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2" t="7353" r="27793" b="13971"/>
          <a:stretch/>
        </p:blipFill>
        <p:spPr bwMode="auto">
          <a:xfrm>
            <a:off x="960686" y="901589"/>
            <a:ext cx="7530353" cy="575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87624" y="188640"/>
            <a:ext cx="73357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accurate was your estimate?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58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Staff</cp:lastModifiedBy>
  <cp:revision>4</cp:revision>
  <dcterms:created xsi:type="dcterms:W3CDTF">2012-10-07T20:07:47Z</dcterms:created>
  <dcterms:modified xsi:type="dcterms:W3CDTF">2012-10-07T21:05:35Z</dcterms:modified>
</cp:coreProperties>
</file>