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89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48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6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4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6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5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4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5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9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00C9-5F1D-4345-918F-7EA40C390A51}" type="datetimeFigureOut">
              <a:rPr lang="en-GB" smtClean="0"/>
              <a:t>11/12/2013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F8D41-E311-478C-A18B-0ADFD9F96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0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orchesteru3a.files.wordpress.com/2011/10/scrab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" y="323463"/>
            <a:ext cx="5538475" cy="461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62.cooltext.com/rendered/cooltext11897688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59" y="5322698"/>
            <a:ext cx="3990885" cy="152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8642" y="1844824"/>
            <a:ext cx="29434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Can you come up with a key word for the lesson?  How many points does it score?</a:t>
            </a:r>
          </a:p>
          <a:p>
            <a:pPr marL="342900" indent="-342900" algn="just">
              <a:buAutoNum type="arabicPeriod"/>
            </a:pPr>
            <a:endParaRPr lang="en-GB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algn="just">
              <a:buAutoNum type="arabicPeriod"/>
            </a:pPr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Can you think of a word to do with the lesson objective?</a:t>
            </a:r>
          </a:p>
          <a:p>
            <a:pPr marL="342900" indent="-342900" algn="just">
              <a:buAutoNum type="arabicPeriod"/>
            </a:pPr>
            <a:endParaRPr lang="en-GB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n-GB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2" name="Picture 8" descr="http://r41.cooltext.com/rendered/cooltext118977277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155" y="4797152"/>
            <a:ext cx="2680406" cy="162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1.bp.blogspot.com/_k9mUv3KvFh0/R47JTJFEmrI/AAAAAAAAAPc/tbMCEWqAtY0/s400/scrabble_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80" y="153204"/>
            <a:ext cx="3285326" cy="104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96136" y="1628800"/>
            <a:ext cx="3240360" cy="5040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52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Robinson, Darryn</cp:lastModifiedBy>
  <cp:revision>3</cp:revision>
  <dcterms:created xsi:type="dcterms:W3CDTF">2013-09-14T07:26:30Z</dcterms:created>
  <dcterms:modified xsi:type="dcterms:W3CDTF">2013-12-11T13:20:56Z</dcterms:modified>
</cp:coreProperties>
</file>