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99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9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9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17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4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8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99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16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97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7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912F8-7D2D-4B3F-A7F4-998B2F7D607D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1F29-7C30-415F-9613-BE4348CE9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63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maths.co.uk/indexLog.asp?h=22598" TargetMode="External"/><Relationship Id="rId2" Type="http://schemas.openxmlformats.org/officeDocument/2006/relationships/hyperlink" Target="http://www.tutpu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ansum.org/Software/Tablesmaster/Tablesmaster.as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um.org/Software/SW/Starter_of_the_day/Students/Broken_Calculator.asp?Level=3" TargetMode="External"/><Relationship Id="rId2" Type="http://schemas.openxmlformats.org/officeDocument/2006/relationships/hyperlink" Target="http://www.purely-games.com/countdow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rich.maths.org/738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online-stopwatch.com/countdown-tim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Tarsia</a:t>
            </a:r>
            <a:r>
              <a:rPr lang="en-GB" dirty="0" smtClean="0"/>
              <a:t>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cut out the triangles.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Match the questions with the answers.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level/ year group should be confident doing these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6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Resources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97171" y="1628800"/>
            <a:ext cx="6403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hlinkClick r:id="rId2"/>
              </a:rPr>
              <a:t>Tutpup</a:t>
            </a:r>
            <a:r>
              <a:rPr lang="en-GB" sz="2800" dirty="0" smtClean="0"/>
              <a:t>    Tutpup.com – brilliant for phones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708920"/>
            <a:ext cx="8282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hlinkClick r:id="rId3"/>
              </a:rPr>
              <a:t>Mymaths</a:t>
            </a:r>
            <a:r>
              <a:rPr lang="en-GB" sz="2800" dirty="0" smtClean="0"/>
              <a:t>   log in Burton  password  radius.  Grid games.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97171" y="4869160"/>
            <a:ext cx="4533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/>
              <a:t>i</a:t>
            </a:r>
            <a:r>
              <a:rPr lang="en-GB" sz="2800" dirty="0" err="1" smtClean="0"/>
              <a:t>pads</a:t>
            </a:r>
            <a:r>
              <a:rPr lang="en-GB" sz="2800" dirty="0" smtClean="0"/>
              <a:t>/ </a:t>
            </a:r>
            <a:r>
              <a:rPr lang="en-GB" sz="2800" dirty="0" err="1"/>
              <a:t>i</a:t>
            </a:r>
            <a:r>
              <a:rPr lang="en-GB" sz="2800" dirty="0" err="1" smtClean="0"/>
              <a:t>pods</a:t>
            </a:r>
            <a:r>
              <a:rPr lang="en-GB" sz="2800" dirty="0" smtClean="0"/>
              <a:t> – Math Duel App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3717032"/>
            <a:ext cx="3594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hlinkClick r:id="rId4"/>
              </a:rPr>
              <a:t>Transum</a:t>
            </a:r>
            <a:r>
              <a:rPr lang="en-GB" sz="2800" dirty="0" smtClean="0"/>
              <a:t>  Table masters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7340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Prepare </a:t>
            </a:r>
            <a:r>
              <a:rPr lang="en-GB" dirty="0"/>
              <a:t>A</a:t>
            </a:r>
            <a:r>
              <a:rPr lang="en-GB" dirty="0" smtClean="0"/>
              <a:t>ctivities/ Brain Breaks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700808"/>
            <a:ext cx="71073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Fizz, Buzz. Cricket Fizz Buzz, Combined Fizz Buzz</a:t>
            </a:r>
          </a:p>
          <a:p>
            <a:endParaRPr lang="en-GB" sz="2800" dirty="0"/>
          </a:p>
          <a:p>
            <a:r>
              <a:rPr lang="en-GB" sz="2800" dirty="0" smtClean="0"/>
              <a:t>11’s, 33’s, 77’s </a:t>
            </a:r>
            <a:r>
              <a:rPr lang="en-GB" sz="2800" dirty="0" err="1" smtClean="0"/>
              <a:t>etc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480619"/>
            <a:ext cx="1878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hlinkClick r:id="rId2"/>
              </a:rPr>
              <a:t>Countdown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328646"/>
            <a:ext cx="2755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hlinkClick r:id="rId3"/>
              </a:rPr>
              <a:t>Broken Calculator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5250415"/>
            <a:ext cx="2948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hlinkClick r:id="rId4"/>
              </a:rPr>
              <a:t>Missing Multipliers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912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dirty="0" smtClean="0"/>
              <a:t>Numeracy across the curriculum</a:t>
            </a:r>
            <a:endParaRPr lang="en-GB" dirty="0"/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>
          <a:xfrm flipH="1">
            <a:off x="3131840" y="1874689"/>
            <a:ext cx="1365920" cy="1338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" idx="2"/>
          </p:cNvCxnSpPr>
          <p:nvPr/>
        </p:nvCxnSpPr>
        <p:spPr>
          <a:xfrm>
            <a:off x="4497760" y="1874689"/>
            <a:ext cx="1586408" cy="1338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3213414"/>
            <a:ext cx="29549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Using Numeracy to</a:t>
            </a:r>
          </a:p>
          <a:p>
            <a:r>
              <a:rPr lang="en-GB" sz="2800" dirty="0" smtClean="0"/>
              <a:t>support teaching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3212976"/>
            <a:ext cx="28991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Using teaching to </a:t>
            </a:r>
          </a:p>
          <a:p>
            <a:r>
              <a:rPr lang="en-GB" sz="2800" dirty="0" smtClean="0"/>
              <a:t>support Numeracy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5065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6" y="13433"/>
            <a:ext cx="3261984" cy="333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7741"/>
            <a:ext cx="3240360" cy="3095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3460609"/>
            <a:ext cx="3771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Level 1 – Be able to calculate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4048830"/>
            <a:ext cx="5145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Level 2 – Be able to calculate efficiently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85358" y="4661232"/>
            <a:ext cx="3408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Level 3 – Be able to recall 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5281461"/>
            <a:ext cx="5416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Level 4 – Be able to </a:t>
            </a:r>
            <a:r>
              <a:rPr lang="en-GB" sz="2400" dirty="0" smtClean="0"/>
              <a:t>apply with confidence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707903" y="5886564"/>
            <a:ext cx="4945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Level 5 – Be able to teach and support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52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60 in 60 form challenge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67" y="1124744"/>
            <a:ext cx="211999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2060848"/>
            <a:ext cx="462351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60 questions</a:t>
            </a:r>
          </a:p>
          <a:p>
            <a:r>
              <a:rPr lang="en-GB" dirty="0" smtClean="0"/>
              <a:t>60 seconds</a:t>
            </a:r>
          </a:p>
          <a:p>
            <a:r>
              <a:rPr lang="en-GB" dirty="0"/>
              <a:t>T</a:t>
            </a:r>
            <a:r>
              <a:rPr lang="en-GB" dirty="0" smtClean="0"/>
              <a:t>wice a half term.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1</a:t>
            </a:r>
            <a:r>
              <a:rPr lang="en-GB" dirty="0" smtClean="0"/>
              <a:t> House Points for highest (in each year group).</a:t>
            </a:r>
          </a:p>
          <a:p>
            <a:r>
              <a:rPr lang="en-GB" dirty="0" smtClean="0"/>
              <a:t>2 House points for most improved.</a:t>
            </a:r>
          </a:p>
          <a:p>
            <a:endParaRPr lang="en-GB" dirty="0" smtClean="0"/>
          </a:p>
          <a:p>
            <a:r>
              <a:rPr lang="en-GB" dirty="0" smtClean="0"/>
              <a:t>Pupils keep records in their form files.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8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480"/>
            <a:ext cx="8229600" cy="1143000"/>
          </a:xfrm>
        </p:spPr>
        <p:txBody>
          <a:bodyPr/>
          <a:lstStyle/>
          <a:p>
            <a:r>
              <a:rPr lang="en-GB" dirty="0" smtClean="0"/>
              <a:t>White Weekly Challenge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00" y="980728"/>
            <a:ext cx="602947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3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78"/>
            <a:ext cx="6408712" cy="6615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8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5760640" cy="5943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8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251" y="12596"/>
            <a:ext cx="6562255" cy="676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28184" y="3140968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162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8649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0882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0152" y="1545267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162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4752528"/>
            <a:ext cx="45717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Possible extensions – Make the lowest number</a:t>
            </a:r>
          </a:p>
          <a:p>
            <a:r>
              <a:rPr lang="en-GB" dirty="0"/>
              <a:t>	</a:t>
            </a:r>
            <a:r>
              <a:rPr lang="en-GB" dirty="0" smtClean="0"/>
              <a:t>	 - use a negative number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- decimals </a:t>
            </a:r>
          </a:p>
          <a:p>
            <a:r>
              <a:rPr lang="en-GB" dirty="0"/>
              <a:t>	</a:t>
            </a:r>
            <a:r>
              <a:rPr lang="en-GB" dirty="0" smtClean="0"/>
              <a:t>	 - fractions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3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188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Tarsia Challenge</vt:lpstr>
      <vt:lpstr>Numeracy across the curriculum</vt:lpstr>
      <vt:lpstr>PowerPoint Presentation</vt:lpstr>
      <vt:lpstr>60 in 60 form challenge</vt:lpstr>
      <vt:lpstr>White Weekly Challenge</vt:lpstr>
      <vt:lpstr>PowerPoint Presentation</vt:lpstr>
      <vt:lpstr>PowerPoint Presentation</vt:lpstr>
      <vt:lpstr>PowerPoint Presentation</vt:lpstr>
      <vt:lpstr>PowerPoint Presentation</vt:lpstr>
      <vt:lpstr>Online Resources</vt:lpstr>
      <vt:lpstr>Prepare Activities/ Brain Breaks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16</cp:revision>
  <dcterms:created xsi:type="dcterms:W3CDTF">2012-10-23T17:58:40Z</dcterms:created>
  <dcterms:modified xsi:type="dcterms:W3CDTF">2012-10-24T19:22:12Z</dcterms:modified>
</cp:coreProperties>
</file>