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9262-8D2E-4D77-A639-860C472975FE}" type="datetimeFigureOut">
              <a:rPr lang="en-GB" smtClean="0"/>
              <a:t>24/08/2013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122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9262-8D2E-4D77-A639-860C472975FE}" type="datetimeFigureOut">
              <a:rPr lang="en-GB" smtClean="0"/>
              <a:t>24/08/2013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898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9262-8D2E-4D77-A639-860C472975FE}" type="datetimeFigureOut">
              <a:rPr lang="en-GB" smtClean="0"/>
              <a:t>24/08/2013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808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9262-8D2E-4D77-A639-860C472975FE}" type="datetimeFigureOut">
              <a:rPr lang="en-GB" smtClean="0"/>
              <a:t>24/08/2013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597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9262-8D2E-4D77-A639-860C472975FE}" type="datetimeFigureOut">
              <a:rPr lang="en-GB" smtClean="0"/>
              <a:t>24/08/2013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80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9262-8D2E-4D77-A639-860C472975FE}" type="datetimeFigureOut">
              <a:rPr lang="en-GB" smtClean="0"/>
              <a:t>24/08/2013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133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9262-8D2E-4D77-A639-860C472975FE}" type="datetimeFigureOut">
              <a:rPr lang="en-GB" smtClean="0"/>
              <a:t>24/08/2013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204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9262-8D2E-4D77-A639-860C472975FE}" type="datetimeFigureOut">
              <a:rPr lang="en-GB" smtClean="0"/>
              <a:t>24/08/2013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14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9262-8D2E-4D77-A639-860C472975FE}" type="datetimeFigureOut">
              <a:rPr lang="en-GB" smtClean="0"/>
              <a:t>24/08/2013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475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9262-8D2E-4D77-A639-860C472975FE}" type="datetimeFigureOut">
              <a:rPr lang="en-GB" smtClean="0"/>
              <a:t>24/08/2013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707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9262-8D2E-4D77-A639-860C472975FE}" type="datetimeFigureOut">
              <a:rPr lang="en-GB" smtClean="0"/>
              <a:t>24/08/2013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536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09262-8D2E-4D77-A639-860C472975FE}" type="datetimeFigureOut">
              <a:rPr lang="en-GB" smtClean="0"/>
              <a:t>24/08/2013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60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5049" y="284875"/>
            <a:ext cx="2232249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Applications of Binomial Expansions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60059" y="829659"/>
            <a:ext cx="1793504" cy="138499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Apply Simultaneous </a:t>
            </a:r>
          </a:p>
          <a:p>
            <a:pPr algn="ctr"/>
            <a:r>
              <a:rPr lang="en-GB" sz="1400" dirty="0" smtClean="0"/>
              <a:t>Equations to complex </a:t>
            </a:r>
          </a:p>
          <a:p>
            <a:pPr algn="ctr"/>
            <a:r>
              <a:rPr lang="en-GB" sz="1400" dirty="0" smtClean="0"/>
              <a:t>problems (unguided)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Including quadratic 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</a:rPr>
              <a:t>e</a:t>
            </a:r>
            <a:r>
              <a:rPr lang="en-GB" sz="1400" dirty="0" smtClean="0">
                <a:solidFill>
                  <a:srgbClr val="FF0000"/>
                </a:solidFill>
              </a:rPr>
              <a:t>quations</a:t>
            </a:r>
          </a:p>
          <a:p>
            <a:pPr algn="ctr"/>
            <a:endParaRPr lang="en-GB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87517" y="829659"/>
            <a:ext cx="1994300" cy="138499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Apply equations</a:t>
            </a:r>
          </a:p>
          <a:p>
            <a:pPr algn="ctr"/>
            <a:r>
              <a:rPr lang="en-GB" sz="1400" dirty="0"/>
              <a:t>t</a:t>
            </a:r>
            <a:r>
              <a:rPr lang="en-GB" sz="1400" dirty="0" smtClean="0"/>
              <a:t>o solve complex problems </a:t>
            </a:r>
          </a:p>
          <a:p>
            <a:pPr algn="ctr"/>
            <a:r>
              <a:rPr lang="en-GB" sz="1400" dirty="0" smtClean="0"/>
              <a:t>(unguided)</a:t>
            </a:r>
          </a:p>
          <a:p>
            <a:pPr algn="ctr"/>
            <a:endParaRPr lang="en-GB" sz="1400" dirty="0"/>
          </a:p>
          <a:p>
            <a:pPr algn="ctr"/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5696712" y="808095"/>
            <a:ext cx="998991" cy="138499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Complete 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Binomial 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Expansions</a:t>
            </a:r>
          </a:p>
          <a:p>
            <a:pPr algn="ctr"/>
            <a:endParaRPr lang="en-GB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en-GB" sz="1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en-GB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7384028">
            <a:off x="-1107784" y="1918968"/>
            <a:ext cx="3925362" cy="369332"/>
          </a:xfrm>
          <a:prstGeom prst="rect">
            <a:avLst/>
          </a:prstGeom>
          <a:noFill/>
          <a:ln w="1905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Know to check all solutions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-56313" y="5434755"/>
            <a:ext cx="1187624" cy="1384995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Substitution</a:t>
            </a:r>
          </a:p>
          <a:p>
            <a:pPr algn="ctr"/>
            <a:endParaRPr lang="en-GB" sz="1400" dirty="0"/>
          </a:p>
          <a:p>
            <a:pPr algn="ctr"/>
            <a:endParaRPr lang="en-GB" sz="1400" dirty="0" smtClean="0"/>
          </a:p>
          <a:p>
            <a:pPr algn="ctr"/>
            <a:endParaRPr lang="en-GB" sz="1400" dirty="0"/>
          </a:p>
          <a:p>
            <a:pPr algn="ctr"/>
            <a:endParaRPr lang="en-GB" sz="1400" dirty="0" smtClean="0"/>
          </a:p>
          <a:p>
            <a:pPr algn="ctr"/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1131311" y="5424041"/>
            <a:ext cx="684803" cy="1384995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Collect</a:t>
            </a:r>
          </a:p>
          <a:p>
            <a:pPr algn="ctr"/>
            <a:r>
              <a:rPr lang="en-GB" sz="1400" dirty="0" smtClean="0"/>
              <a:t>like</a:t>
            </a:r>
          </a:p>
          <a:p>
            <a:pPr algn="ctr"/>
            <a:r>
              <a:rPr lang="en-GB" sz="1400" dirty="0" smtClean="0"/>
              <a:t>Terms</a:t>
            </a:r>
          </a:p>
          <a:p>
            <a:pPr algn="ctr"/>
            <a:endParaRPr lang="en-GB" sz="1400" dirty="0"/>
          </a:p>
          <a:p>
            <a:pPr algn="ctr"/>
            <a:endParaRPr lang="en-GB" sz="1400" dirty="0" smtClean="0"/>
          </a:p>
          <a:p>
            <a:pPr algn="ctr"/>
            <a:endParaRPr lang="en-GB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1816660" y="5425925"/>
            <a:ext cx="1037207" cy="1384995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Multiply</a:t>
            </a:r>
          </a:p>
          <a:p>
            <a:pPr algn="ctr"/>
            <a:r>
              <a:rPr lang="en-GB" sz="1400" dirty="0" smtClean="0"/>
              <a:t> and </a:t>
            </a:r>
          </a:p>
          <a:p>
            <a:pPr algn="ctr"/>
            <a:r>
              <a:rPr lang="en-GB" sz="1400" dirty="0" smtClean="0"/>
              <a:t>divide</a:t>
            </a:r>
          </a:p>
          <a:p>
            <a:pPr algn="ctr"/>
            <a:r>
              <a:rPr lang="en-GB" sz="1400" dirty="0"/>
              <a:t>e</a:t>
            </a:r>
            <a:r>
              <a:rPr lang="en-GB" sz="1400" dirty="0" smtClean="0"/>
              <a:t>xpressions</a:t>
            </a:r>
          </a:p>
          <a:p>
            <a:pPr algn="ctr"/>
            <a:endParaRPr lang="en-GB" sz="1400" dirty="0" smtClean="0"/>
          </a:p>
          <a:p>
            <a:pPr algn="ctr"/>
            <a:endParaRPr lang="en-GB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854412" y="5427687"/>
            <a:ext cx="1460936" cy="1384995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Expand brackets</a:t>
            </a:r>
          </a:p>
          <a:p>
            <a:pPr algn="ctr"/>
            <a:r>
              <a:rPr lang="en-GB" sz="1400" dirty="0" smtClean="0"/>
              <a:t>(linear and</a:t>
            </a:r>
          </a:p>
          <a:p>
            <a:pPr algn="ctr"/>
            <a:r>
              <a:rPr lang="en-GB" sz="1400" dirty="0" smtClean="0"/>
              <a:t> quadratic)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Demonstrate a 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variety of methods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09513" y="5427687"/>
            <a:ext cx="894411" cy="1384995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Calculate </a:t>
            </a:r>
          </a:p>
          <a:p>
            <a:pPr algn="ctr"/>
            <a:r>
              <a:rPr lang="en-GB" sz="1400" dirty="0" smtClean="0"/>
              <a:t>with </a:t>
            </a:r>
          </a:p>
          <a:p>
            <a:pPr algn="ctr"/>
            <a:r>
              <a:rPr lang="en-GB" sz="1400" dirty="0"/>
              <a:t>n</a:t>
            </a:r>
            <a:r>
              <a:rPr lang="en-GB" sz="1400" dirty="0" smtClean="0"/>
              <a:t>egative </a:t>
            </a:r>
          </a:p>
          <a:p>
            <a:pPr algn="ctr"/>
            <a:r>
              <a:rPr lang="en-GB" sz="1400" dirty="0"/>
              <a:t>n</a:t>
            </a:r>
            <a:r>
              <a:rPr lang="en-GB" sz="1400" dirty="0" smtClean="0"/>
              <a:t>umbers</a:t>
            </a:r>
          </a:p>
          <a:p>
            <a:pPr algn="ctr"/>
            <a:endParaRPr lang="en-GB" sz="1400" dirty="0" smtClean="0"/>
          </a:p>
          <a:p>
            <a:pPr algn="ctr"/>
            <a:endParaRPr lang="en-GB" sz="14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5185435" y="5451234"/>
            <a:ext cx="894411" cy="1384995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Calculate </a:t>
            </a:r>
          </a:p>
          <a:p>
            <a:pPr algn="ctr"/>
            <a:r>
              <a:rPr lang="en-GB" sz="1400" dirty="0" smtClean="0"/>
              <a:t>with </a:t>
            </a:r>
          </a:p>
          <a:p>
            <a:pPr algn="ctr"/>
            <a:r>
              <a:rPr lang="en-GB" sz="1400" dirty="0" smtClean="0"/>
              <a:t>Fractions</a:t>
            </a:r>
          </a:p>
          <a:p>
            <a:pPr algn="ctr"/>
            <a:endParaRPr lang="en-GB" sz="1400" dirty="0"/>
          </a:p>
          <a:p>
            <a:pPr algn="ctr"/>
            <a:endParaRPr lang="en-GB" sz="1400" dirty="0" smtClean="0"/>
          </a:p>
          <a:p>
            <a:pPr algn="ctr"/>
            <a:endParaRPr lang="en-GB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7133356" y="5424891"/>
            <a:ext cx="893193" cy="1384995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Plot </a:t>
            </a:r>
          </a:p>
          <a:p>
            <a:pPr algn="ctr"/>
            <a:r>
              <a:rPr lang="en-GB" sz="1400" dirty="0" smtClean="0"/>
              <a:t>Functions</a:t>
            </a:r>
          </a:p>
          <a:p>
            <a:pPr algn="ctr"/>
            <a:endParaRPr lang="en-GB" sz="1400" dirty="0"/>
          </a:p>
          <a:p>
            <a:pPr algn="ctr"/>
            <a:endParaRPr lang="en-GB" sz="1400" dirty="0" smtClean="0"/>
          </a:p>
          <a:p>
            <a:pPr algn="ctr"/>
            <a:endParaRPr lang="en-GB" sz="1400" dirty="0" smtClean="0"/>
          </a:p>
          <a:p>
            <a:pPr algn="ctr"/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8026550" y="5425925"/>
            <a:ext cx="1073506" cy="1384995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Sequences</a:t>
            </a:r>
          </a:p>
          <a:p>
            <a:pPr algn="ctr"/>
            <a:endParaRPr lang="en-GB" sz="1400" dirty="0"/>
          </a:p>
          <a:p>
            <a:pPr algn="ctr"/>
            <a:endParaRPr lang="en-GB" sz="1400" dirty="0" smtClean="0"/>
          </a:p>
          <a:p>
            <a:pPr algn="ctr"/>
            <a:endParaRPr lang="en-GB" sz="1400" dirty="0" smtClean="0"/>
          </a:p>
          <a:p>
            <a:pPr algn="ctr"/>
            <a:endParaRPr lang="en-GB" sz="1400" dirty="0" smtClean="0"/>
          </a:p>
          <a:p>
            <a:pPr algn="ctr"/>
            <a:endParaRPr lang="en-GB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6097495" y="5422193"/>
            <a:ext cx="1035860" cy="1384995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Define</a:t>
            </a:r>
          </a:p>
          <a:p>
            <a:pPr algn="ctr"/>
            <a:r>
              <a:rPr lang="en-GB" sz="1400" dirty="0" smtClean="0"/>
              <a:t>Inequalities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Show on 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quadratic 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Graphs</a:t>
            </a:r>
          </a:p>
          <a:p>
            <a:pPr algn="ctr"/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0346" y="3834317"/>
            <a:ext cx="1378711" cy="16004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Solve  equations</a:t>
            </a:r>
          </a:p>
          <a:p>
            <a:pPr algn="ctr"/>
            <a:r>
              <a:rPr lang="en-GB" sz="1400" dirty="0" smtClean="0"/>
              <a:t>Algebraically </a:t>
            </a:r>
          </a:p>
          <a:p>
            <a:pPr algn="ctr"/>
            <a:r>
              <a:rPr lang="en-GB" sz="1400" dirty="0"/>
              <a:t>a</a:t>
            </a:r>
            <a:r>
              <a:rPr lang="en-GB" sz="1400" dirty="0" smtClean="0"/>
              <a:t>nd</a:t>
            </a:r>
          </a:p>
          <a:p>
            <a:pPr algn="ctr"/>
            <a:r>
              <a:rPr lang="en-GB" sz="1400" dirty="0" smtClean="0"/>
              <a:t>Graphically</a:t>
            </a:r>
          </a:p>
          <a:p>
            <a:pPr algn="ctr"/>
            <a:endParaRPr lang="en-GB" sz="1400" dirty="0" smtClean="0"/>
          </a:p>
          <a:p>
            <a:pPr algn="ctr"/>
            <a:endParaRPr lang="en-GB" sz="1400" dirty="0"/>
          </a:p>
          <a:p>
            <a:pPr algn="ctr"/>
            <a:endParaRPr lang="en-GB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2049057" y="3832308"/>
            <a:ext cx="1151084" cy="16004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Solve  </a:t>
            </a:r>
          </a:p>
          <a:p>
            <a:pPr algn="ctr"/>
            <a:r>
              <a:rPr lang="en-GB" sz="1400" dirty="0" smtClean="0"/>
              <a:t>Inequalities</a:t>
            </a:r>
          </a:p>
          <a:p>
            <a:pPr algn="ctr"/>
            <a:r>
              <a:rPr lang="en-GB" sz="1400" dirty="0" smtClean="0"/>
              <a:t>Algebraically </a:t>
            </a:r>
          </a:p>
          <a:p>
            <a:pPr algn="ctr"/>
            <a:r>
              <a:rPr lang="en-GB" sz="1400" dirty="0"/>
              <a:t>a</a:t>
            </a:r>
            <a:r>
              <a:rPr lang="en-GB" sz="1400" dirty="0" smtClean="0"/>
              <a:t>nd show</a:t>
            </a:r>
          </a:p>
          <a:p>
            <a:pPr algn="ctr"/>
            <a:r>
              <a:rPr lang="en-GB" sz="1400" dirty="0" smtClean="0"/>
              <a:t>Graphically</a:t>
            </a:r>
          </a:p>
          <a:p>
            <a:pPr algn="ctr"/>
            <a:endParaRPr lang="en-GB" sz="1400" dirty="0" smtClean="0"/>
          </a:p>
          <a:p>
            <a:pPr algn="ctr"/>
            <a:endParaRPr lang="en-GB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3231913" y="3821755"/>
            <a:ext cx="1387751" cy="16004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Change the </a:t>
            </a:r>
          </a:p>
          <a:p>
            <a:pPr algn="ctr"/>
            <a:r>
              <a:rPr lang="en-GB" sz="1400" dirty="0" smtClean="0"/>
              <a:t>Subject of a </a:t>
            </a:r>
          </a:p>
          <a:p>
            <a:pPr algn="ctr"/>
            <a:r>
              <a:rPr lang="en-GB" sz="1400" dirty="0" smtClean="0"/>
              <a:t>formula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When subject 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appears 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more than once.</a:t>
            </a:r>
          </a:p>
          <a:p>
            <a:pPr algn="ctr"/>
            <a:endParaRPr lang="en-GB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88187" y="3832308"/>
            <a:ext cx="1312667" cy="16004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Simplify and </a:t>
            </a:r>
          </a:p>
          <a:p>
            <a:pPr algn="ctr"/>
            <a:r>
              <a:rPr lang="en-GB" sz="1400" dirty="0"/>
              <a:t>c</a:t>
            </a:r>
            <a:r>
              <a:rPr lang="en-GB" sz="1400" dirty="0" smtClean="0"/>
              <a:t>alculate with </a:t>
            </a:r>
          </a:p>
          <a:p>
            <a:pPr algn="ctr"/>
            <a:r>
              <a:rPr lang="en-GB" sz="1400" dirty="0" smtClean="0"/>
              <a:t>algebraic  </a:t>
            </a:r>
          </a:p>
          <a:p>
            <a:pPr algn="ctr"/>
            <a:r>
              <a:rPr lang="en-GB" sz="1400" dirty="0" smtClean="0"/>
              <a:t>fractions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Factorise and 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simplify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with quadratics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619662" y="3832308"/>
            <a:ext cx="1168525" cy="16004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Factorise and</a:t>
            </a:r>
          </a:p>
          <a:p>
            <a:pPr algn="ctr"/>
            <a:r>
              <a:rPr lang="en-GB" sz="1400" dirty="0" smtClean="0"/>
              <a:t>solve </a:t>
            </a:r>
          </a:p>
          <a:p>
            <a:pPr algn="ctr"/>
            <a:r>
              <a:rPr lang="en-GB" sz="1400" dirty="0" smtClean="0"/>
              <a:t>Quadratic</a:t>
            </a:r>
          </a:p>
          <a:p>
            <a:pPr algn="ctr"/>
            <a:r>
              <a:rPr lang="en-GB" sz="1400" dirty="0" smtClean="0"/>
              <a:t>Equations.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Use a variety 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of methods.</a:t>
            </a:r>
          </a:p>
          <a:p>
            <a:pPr algn="ctr"/>
            <a:endParaRPr lang="en-GB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86452" y="3821755"/>
            <a:ext cx="1138838" cy="16004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Solve quads </a:t>
            </a:r>
          </a:p>
          <a:p>
            <a:pPr algn="ctr"/>
            <a:r>
              <a:rPr lang="en-GB" sz="1400" dirty="0" smtClean="0"/>
              <a:t>graphically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Demonstrate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when 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</a:rPr>
              <a:t>f</a:t>
            </a:r>
            <a:r>
              <a:rPr lang="en-GB" sz="1400" dirty="0" smtClean="0">
                <a:solidFill>
                  <a:srgbClr val="FF0000"/>
                </a:solidFill>
              </a:rPr>
              <a:t>(x) ≠ 0</a:t>
            </a:r>
          </a:p>
          <a:p>
            <a:pPr algn="ctr"/>
            <a:endParaRPr lang="en-GB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en-GB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31311" y="2193859"/>
            <a:ext cx="1537233" cy="16004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Solve linear</a:t>
            </a:r>
          </a:p>
          <a:p>
            <a:pPr algn="ctr"/>
            <a:r>
              <a:rPr lang="en-GB" sz="1400" dirty="0" smtClean="0"/>
              <a:t>Simultaneous </a:t>
            </a:r>
          </a:p>
          <a:p>
            <a:pPr algn="ctr"/>
            <a:r>
              <a:rPr lang="en-GB" sz="1400" dirty="0" smtClean="0"/>
              <a:t>equations using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GB" sz="1400" dirty="0" smtClean="0"/>
              <a:t>Substitution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GB" sz="1400" dirty="0" smtClean="0"/>
              <a:t>Elimination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GB" sz="1400" dirty="0" smtClean="0"/>
              <a:t>Graphs</a:t>
            </a:r>
          </a:p>
          <a:p>
            <a:pPr algn="ctr"/>
            <a:endParaRPr lang="en-GB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2689128" y="2201073"/>
            <a:ext cx="1645841" cy="16004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Solve  simultaneous</a:t>
            </a:r>
          </a:p>
          <a:p>
            <a:pPr algn="ctr"/>
            <a:r>
              <a:rPr lang="en-GB" sz="1400" dirty="0"/>
              <a:t>e</a:t>
            </a:r>
            <a:r>
              <a:rPr lang="en-GB" sz="1400" dirty="0" smtClean="0"/>
              <a:t>quations </a:t>
            </a:r>
            <a:r>
              <a:rPr lang="en-GB" sz="1400" dirty="0"/>
              <a:t>i</a:t>
            </a:r>
            <a:r>
              <a:rPr lang="en-GB" sz="1400" dirty="0" smtClean="0"/>
              <a:t>ncluding quadratics using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GB" sz="1400" dirty="0" smtClean="0"/>
              <a:t>Graphs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GB" sz="1400" dirty="0" smtClean="0">
                <a:solidFill>
                  <a:srgbClr val="FF0000"/>
                </a:solidFill>
              </a:rPr>
              <a:t>Substitution</a:t>
            </a:r>
          </a:p>
          <a:p>
            <a:pPr algn="ctr"/>
            <a:endParaRPr lang="en-GB" sz="1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en-GB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59296" y="2214654"/>
            <a:ext cx="1750223" cy="16004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Solve quadratics by </a:t>
            </a:r>
          </a:p>
          <a:p>
            <a:pPr algn="ctr"/>
            <a:r>
              <a:rPr lang="en-GB" sz="1400" dirty="0" smtClean="0"/>
              <a:t>completing the</a:t>
            </a:r>
          </a:p>
          <a:p>
            <a:pPr algn="ctr"/>
            <a:r>
              <a:rPr lang="en-GB" sz="1400" dirty="0" smtClean="0"/>
              <a:t>Square ;D.O.T.S ;</a:t>
            </a:r>
          </a:p>
          <a:p>
            <a:pPr algn="ctr"/>
            <a:r>
              <a:rPr lang="en-GB" sz="1400" dirty="0" smtClean="0"/>
              <a:t>Using quad formula.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Demonstrating proof 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</a:rPr>
              <a:t>o</a:t>
            </a:r>
            <a:r>
              <a:rPr lang="en-GB" sz="1400" dirty="0" smtClean="0">
                <a:solidFill>
                  <a:srgbClr val="FF0000"/>
                </a:solidFill>
              </a:rPr>
              <a:t>f formula.</a:t>
            </a:r>
          </a:p>
          <a:p>
            <a:pPr algn="ctr"/>
            <a:endParaRPr lang="en-GB" sz="1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09515" y="2229861"/>
            <a:ext cx="586186" cy="16004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Surds</a:t>
            </a:r>
          </a:p>
          <a:p>
            <a:pPr algn="ctr"/>
            <a:endParaRPr lang="en-GB" sz="1400" dirty="0">
              <a:solidFill>
                <a:srgbClr val="FF0000"/>
              </a:solidFill>
            </a:endParaRPr>
          </a:p>
          <a:p>
            <a:pPr algn="ctr"/>
            <a:endParaRPr lang="en-GB" sz="1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en-GB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en-GB" sz="1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en-GB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en-GB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95701" y="2214654"/>
            <a:ext cx="1064330" cy="16004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Polynomials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+, -, x , ÷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Sketching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graphs.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Remainder 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theorem.</a:t>
            </a:r>
          </a:p>
          <a:p>
            <a:pPr algn="ctr"/>
            <a:endParaRPr lang="en-GB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90300" y="207930"/>
            <a:ext cx="1872500" cy="1200329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Outcome Pyramid</a:t>
            </a:r>
          </a:p>
          <a:p>
            <a:pPr algn="ctr"/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11y1</a:t>
            </a:r>
          </a:p>
          <a:p>
            <a:pPr algn="ctr"/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Foundations of</a:t>
            </a:r>
          </a:p>
          <a:p>
            <a:pPr algn="ctr"/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Algebra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171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180</Words>
  <Application>Microsoft Office PowerPoint</Application>
  <PresentationFormat>On-screen Show (4:3)</PresentationFormat>
  <Paragraphs>117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Staff</cp:lastModifiedBy>
  <cp:revision>5</cp:revision>
  <dcterms:created xsi:type="dcterms:W3CDTF">2013-08-24T12:56:28Z</dcterms:created>
  <dcterms:modified xsi:type="dcterms:W3CDTF">2013-08-24T14:18:44Z</dcterms:modified>
</cp:coreProperties>
</file>