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C151-2EC4-4503-AEB1-6AF25C3DCCA5}" type="datetimeFigureOut">
              <a:rPr lang="en-GB" smtClean="0"/>
              <a:t>21/08/2013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7FC5-CF61-4385-BF27-9D52FA497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058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C151-2EC4-4503-AEB1-6AF25C3DCCA5}" type="datetimeFigureOut">
              <a:rPr lang="en-GB" smtClean="0"/>
              <a:t>21/08/2013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7FC5-CF61-4385-BF27-9D52FA497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44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C151-2EC4-4503-AEB1-6AF25C3DCCA5}" type="datetimeFigureOut">
              <a:rPr lang="en-GB" smtClean="0"/>
              <a:t>21/08/2013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7FC5-CF61-4385-BF27-9D52FA497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197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C151-2EC4-4503-AEB1-6AF25C3DCCA5}" type="datetimeFigureOut">
              <a:rPr lang="en-GB" smtClean="0"/>
              <a:t>21/08/2013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7FC5-CF61-4385-BF27-9D52FA497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411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C151-2EC4-4503-AEB1-6AF25C3DCCA5}" type="datetimeFigureOut">
              <a:rPr lang="en-GB" smtClean="0"/>
              <a:t>21/08/2013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7FC5-CF61-4385-BF27-9D52FA497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998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C151-2EC4-4503-AEB1-6AF25C3DCCA5}" type="datetimeFigureOut">
              <a:rPr lang="en-GB" smtClean="0"/>
              <a:t>21/08/2013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7FC5-CF61-4385-BF27-9D52FA497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128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C151-2EC4-4503-AEB1-6AF25C3DCCA5}" type="datetimeFigureOut">
              <a:rPr lang="en-GB" smtClean="0"/>
              <a:t>21/08/2013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7FC5-CF61-4385-BF27-9D52FA497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701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C151-2EC4-4503-AEB1-6AF25C3DCCA5}" type="datetimeFigureOut">
              <a:rPr lang="en-GB" smtClean="0"/>
              <a:t>21/08/2013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7FC5-CF61-4385-BF27-9D52FA497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635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C151-2EC4-4503-AEB1-6AF25C3DCCA5}" type="datetimeFigureOut">
              <a:rPr lang="en-GB" smtClean="0"/>
              <a:t>21/08/2013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7FC5-CF61-4385-BF27-9D52FA497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068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C151-2EC4-4503-AEB1-6AF25C3DCCA5}" type="datetimeFigureOut">
              <a:rPr lang="en-GB" smtClean="0"/>
              <a:t>21/08/2013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7FC5-CF61-4385-BF27-9D52FA497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99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C151-2EC4-4503-AEB1-6AF25C3DCCA5}" type="datetimeFigureOut">
              <a:rPr lang="en-GB" smtClean="0"/>
              <a:t>21/08/2013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7FC5-CF61-4385-BF27-9D52FA497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787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4C151-2EC4-4503-AEB1-6AF25C3DCCA5}" type="datetimeFigureOut">
              <a:rPr lang="en-GB" smtClean="0"/>
              <a:t>21/08/2013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27FC5-CF61-4385-BF27-9D52FA497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869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34764"/>
            <a:ext cx="6858000" cy="9109236"/>
            <a:chOff x="0" y="34764"/>
            <a:chExt cx="6858000" cy="910923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4764"/>
              <a:ext cx="6858000" cy="91092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2852936" y="5940152"/>
              <a:ext cx="576064" cy="10081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4797152" y="7380312"/>
              <a:ext cx="1080120" cy="10801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36490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Staff</cp:lastModifiedBy>
  <cp:revision>1</cp:revision>
  <dcterms:created xsi:type="dcterms:W3CDTF">2013-08-21T20:30:11Z</dcterms:created>
  <dcterms:modified xsi:type="dcterms:W3CDTF">2013-08-21T20:32:34Z</dcterms:modified>
</cp:coreProperties>
</file>