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1" r:id="rId9"/>
    <p:sldId id="264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9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1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7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0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1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7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1C0C-DD0C-47D6-BFD1-8F39CE2D4940}" type="datetimeFigureOut">
              <a:rPr lang="en-GB" smtClean="0"/>
              <a:t>16/06/2013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BFF-5AED-45F1-AC28-29497CD22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Extreme Numeracy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1752600"/>
          </a:xfrm>
        </p:spPr>
        <p:txBody>
          <a:bodyPr/>
          <a:lstStyle/>
          <a:p>
            <a:r>
              <a:rPr lang="en-GB" dirty="0" err="1" smtClean="0"/>
              <a:t>Colomendy</a:t>
            </a:r>
            <a:r>
              <a:rPr lang="en-GB" dirty="0" smtClean="0"/>
              <a:t> 2013</a:t>
            </a:r>
            <a:endParaRPr lang="en-GB" dirty="0"/>
          </a:p>
        </p:txBody>
      </p:sp>
      <p:pic>
        <p:nvPicPr>
          <p:cNvPr id="1026" name="Picture 2" descr="http://t1.gstatic.com/images?q=tbn:ANd9GcRpWfDYxB0_PBRtDw1UmNigMw0T2x-HRtBQiZDaCbdplsX5G_81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1844824"/>
            <a:ext cx="2271677" cy="24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QWFRUUGBQVFRgVFxcVGBgaFBcVFBcXFBUXHCYeGBwkGRQVHy8gJCcpLCwsFR4xNTAqNSYrLCkBCQoKDgwOGg8PGiwkHyQsLCwpLCwsLCwsLCkpLCwsKSwsLCwsLCksLCwsLCksKSwsKSwsLCksLCksLCwsLCwsLP/AABEIALcBEwMBIgACEQEDEQH/xAAcAAACAgMBAQAAAAAAAAAAAAAEBQIDAAEGBwj/xAA7EAABAwMDAgQDBwMDBAMBAAABAAIRAwQhBRIxQVEGEyJhMnGBB1KRobHB0RQj8BZy4TNCgpJDYvEV/8QAGQEAAwEBAQAAAAAAAAAAAAAAAQIDAAQF/8QAJBEAAgICAgICAgMAAAAAAAAAAAECEQMhEjFBUQQiEzJhcZH/2gAMAwEAAhEDEQA/AOHqE/RXV7f0tgQltMPL/ihqOdq4GOYwp8SVopr1hxEnhTfwAMKdN7XdPeVI0BkpQF1K927W7sFHVbtwyBuJ4SSnTpnl2U4o1hTG7dOFOUfIAm1qBwBeM5RF9c+mRwOyWG+BaSpB25hyc8KLi7sW2AX4FQg7uOiY6eGsYBOUE3RWF8l+eYCOt7Lc8BvHEq0qapsMHX7DC5LXARhTZWDGQTysOnBuC6fkgNRvmiQMgKNJKkUlNRQJrLwWh9MkmcgpM29cTBEFPKNLzWGBCVVaDqZjlVg10zlm+Qx1DT31ba1ABkef+dQH91Ky0Sps2O9J3S0+xEH9AmFrd7aFu4mBNwP/AFdT/lbo6m6oTJ44/T91pyknSA6sjo/h7budVMnomNWrtaA/gcdED5jonf8ARC6lqJiJnsuVqU3sSxs3WfSmtleiozpC4djXkbgmNA1BTkGAUJYYoyk7HVo2kHuaJBzwkuo132z5NT0zIBUbW8Lak8kI7V7VlzSk/F0QS4S30xk7Rqw8VtqQMIrVBQcyajQZ4P8AyubstCFNwOY5T0MDwWuEjohOEFK4hTa7OU1HSOXUxI6K3Q6b2AucQPY8prT8PuD/AIi1h6H9lZX0oNcQc9l0PKq43YzWgW4vakDMD36q2k40W7/MJJ6Tj8FOtpdOP7jzHQAqkX1Fo2tG7b3SaapIVaLLi7a5gqEnfKpq6nVcHCmORmf2Sy4vWOdLfT3CZWmp02jBxGQmcaXQ6EFHWa9IluQZRdW/e4biZ7oi+vaLx6RDwlzrwEEER3VavdUMjTrhDXjw6OiGuHerBx0WzUJMHlWSoVpEfNjCxTFuFiIBxbWDnhziYJmB/nsln9I5p9fz+aIrXjt+DAbCia5e+TJW+3koSp3Ja3t2VTbgkyThWmqHPgjCyozMNAWtGkyiuwHuEzsWiAXHHZU0tJc8EzAHRQfZ1CQIMDqlbvVkg7yxukD0wrfPJEAwFXXlgAgq2lQZgyCT0SXRS60gNlq9r53TlO7OtUMnAAUamjlp3zPYKNa7DGxxPQoWp9CrWwyrfAtycuS51qHcKLGzlMbe4axTeuhZfbYGx5pgNyQUyboLardx6qp15LvhU61xtb2lLbsn0TudGaKNJsmGurH/ANvLP7IIHyyAJgmPxwiXXE0aRLv/AJazfwbRP7obUr7ECDEEJ3y5Bk9lDrcgZ+SspvaOcqu8vfVHQwR9RKHpVoOUXFg6Y1pXe0QBhRrVi4w3ICX3FfOMoqgCACFNxrbEtkWV43Bwj3XP1LqoHEh/pB913FnSZBD2l0j8FzOrU9jnU2gFruJ5TY5xborBLyYfEpIADkXp2vl8gGCOqT6foAe50+kBarWTR/03w5vPYp3DH0gujoLjVKzXDdlvUlLdV8RerHHsqbbxC/4KgBxEpLeU/VnqhDEr2jKxjb6nPU/VVajdbeBDu6r062nrha1a0lwg4VaXKjcdgPnHk9VayrjhbqMa1oxJWhVO3DVUqyxj2xnBCw1mn0z9UKdziiKtiIBQpC2TZaTmeFlamGiZUGl0QFRUqkYKFNmJjK2qW3BhYjRtl1SvueTCZ2VJwbxnogaViZ54TK3pPHBwhI1Ps1XoHaIaJJypNhpAIyVZUuSDHJQteu88iI4SG/sb215t+Ljsr698Hu9IgdgucYHk5RAlrZlBxXY0pJIZ3lz6Y6oa2M56g8oF19xuTizawtJHZBxpCrfQdRvA4gSluq6bUqVBtIiVqkeXHEcf8LGaifeO6VJxdozdI6Gzt6TaYa4S6MlK6lGHHtOFF16XMO1TtmOcPUkSknbETdhVlTjLio6g4ExOFCv8MAzCG09/mVG0gNz6j2sb83naP1RrdgrdI6/UvBrqGnU6rpJa7zXN28CqGN5B6bWzIHJ7LkK1EEy1phel/aVrBZRNuyIdta+c+hwftjsSaf5LzSjemmNvMppJrZX5EYxkkgoWlN4E8xtn5JZd6e2mSS6R0RPxNJHIdP4j/hAXgLhnlBW32SsEr3QxBRVvrMQChH6YIkSqa1kC3EyMqlJ6Eqzov/7jmMJGZ4S4agKw3Ow9q5utXcBtMj5rLTUCxwdzHRZYUtopGB09vqjaggmCOUNVpMkwRB7d0judRLnFzRtnsg/6k9ynWOuhlBjEuMlVuqIN1xC027VaG4D+xrBrSHc9Eda1m1mlrm8cFcwbndzhGWuoObgQpyx2I4sKrN24iQtCoCI4QzajnFWPfB7I0K2y1lKOFN4Q77nGFEXJhagonUEIc2RPJVjnyqnSiNsHNIjC2sM9liI1M6y1pNaCSASVB1HsUJcVjOEXSfLPdRafkagSmSCcZR1CS0h4yeqhWOwCTlU1LyYyswUlsuqUMY4Se6cZjougo7S2AUBdtDDJEjv/ACmiCUE9i549PCZaLdB/p6qoOpluMnsq9LrMpvmEz6NBcRtcgH0u6KqmzELetUySHAYIkoF1X04lTqxcm2XOlh5wUZb6iIgcIO4t3Gl8hhKbO4LSQ7n3W42TT8j24vedqaeENct7Sq27uW1HCm5zKYYGmHlhO4gkTAPTq5c3Ro7o29UdXsQ99OgZ2U2OrVoxO4B0fUGkz6q+HEpSoeCqXI9m8R3lGrprqlT0edRFQFzTuBeBUpgxJB37B2XmHhzwjc30uphrabTBqVDtZPUCAS4j2GOqF1vxjXug1lUt2skAMbsBkt2ggYMBphetU30adnRbJZTFNoZECcHJJgEkmT7z3WWF8qZ0ZpxyNHJO+zG4YxxpVqNV0fAC5hkdi8QfqQuHv6T2vLKjSx7SQ5rhBBHQhel2+qZgVGkn7rmk/QAyl32nWHmWtG4g+ZTIouMHc5rgdpdgGQ5pz/8Af5I5MChtHLqS6pnD2VcGWTypssC18uyEmoNLTPKb0bovHuuSWuhA7V9EFyz0AAtH1XDX+kVKLiHiP3+S7a2fUZlx5SDxTrRqQwgS3qticlLj4Kwfg5wqsK0lQAXWdCIOWAKZC0QsGzSmytHChC0FjDCjdqmrdEqk4USVhFBXYTQq90Q6qDgFLljXZQA4BZqEFXNuB1QW5ZvWBxGPneyxBtuCsWNTHzaxLuFtt2R0wgm1yDHurKl0D6UlDEL65LjygmPzyiXW+7E/iqf6AjqiT2wm0uCHc4TU6gx0t6Ede6RstyVU9kGDhagRbQwrW4bxKO0pzBA6k9Qh7G0qPwxrnwJ9LScd06oeELiQfLjry3+UkpxXbLJLwX645rQII+Hhc/b3G4wcBG6toFy3c9zCWiMgtP6GUkZVPwgcoRaa+rslkf20Pf61rPcKFvaMqvLnCAgrfTXAzVwOY7oq4uw0ja3HA/5Wo0cflhlFzBLGjIVd5cbKW7eQ+4dJIkEMpAU2tgZcd4fHTGcxBFpbAy8nJ6Jf4j3N2EfCBs/25JyPeTmVf4s1GbsdpkLC3dVaS0y9rgQcBxDcyW8GC6f1Xo3gvw23yW17iqKtaoH794L3bi9wZ6jJbgcfNeV2NzBBnPziPZscfRdj4Y8Y07dhp1m1HiSWua8BzQ7lpH/cByOoVs+CU9xOn4mWMJfbR2GreEaT6FU1AypAcQWtALYE5PP6LkrOtVsqID6jgypRnyXlzm73NIBa0k7SCQcbeoKt1DxvTqNfTa17KD8ViHb6mzk7QeS44JJwHHBTDxTYUL+i+4tKhNSkwOqUakh+wD4mzJd1k/ouP8U4d6Or5WaM0+O2cXRawAEFGW1RgOBIK523qTjomNvEGDlJKJ4bY/Nuao5jol7fDtLIqZd0Kqt7lwI3GB7Iy+eQ3eMjqoU4ukzJ7OZ1Dw4+mScbUlLF0GqX76ggOx2VGk+FqtY5G1vcrri2l92dONSl0KKdAuMNBJ9kXW0h4GGmeoXoGm6LRtx6Ruf35QVBhdWdMfJJ+f0da+O9Wzz11Mg5Wg1ehaholOoMiCub1Lwu+nluQnjlixJ4pREVQquVZUYQYIhVwqk0bWM5WFY3lYxMqcSqy1SlYVktixbD1iXYuxrWblSNFpII5Caax4WrMPoG9uctHbuO6H0/wrc1ctaI67iAR7xyk5xauxrIPoAtngqWn6c+qdrBJ/L6lddbeG6NNm6oHPI5Aw2f4V9ntDP7YFPJlo5gdSoS+Qq+oHJUJ9O8HvbLrhzWtEQGmSZPCdU9Dt6WAwOc4ggOh8D2J4VdWsYO8EMPDiZzyPorTugkQYacjPTouWWScu2Scmgh1QtA2OFNwmA0DIGY91lWu/Zu3ZI5zEjmP4Syw1Jn/UqNkxtPSD7StUPFjC/Y9u1sQRjmcEfRJwl4VjLY1sNXJHLSXSNpGDHZc5f2bd5qPYxjhwGiAf8AcO6y51JrHHb3kIGvduqzMyV1Y8XF2izikwOpevNTc/LegTAUA8TIHYdUIbUNAJkqk3sFdHfQG67D6IcHSHcJ2KAfTFV7BU3PFKlTxFWoRncOSxss3RyXtbImRzFu8yRMgo2h4mdb1KQ2720t7m5IDHVZa1w9w4b467Vow5SBCSu6EWuaa2hXq06dQVG03lm4YBIwYjHMhLzVPVEWoDXSW7uPSep2iPnn8ULVuQ7pHMxx9Pz9uF6N8XTA0mrX+F1tcer5gj8U48JeI3W1drgN2wGATiDDXN9wWEgj2B5CQtO0bvw9z0UtPpkuEGMgSf8AOqLlemKtbN3lTa97QNoDjAmcdM9cJ5a2BqUA5pyOUgvZc4uPU/hGAPoAAjtMvHNIDT9FwZF6Ekk9hFIOmCTjunFC4eR5YEypWukPqHdUwE1ZYgfADI6rlnNFofGl+zBdM0mmMvGeyf0p2w0QEvtrVwJkHKYU2uAChJt9nfjhxVUWeSGhJLRg858ptUfjultvT9ZMcpo6OjWhm23aVTXso4yOylT7CVZDuyFjHPX/AIep1ORtK5XUvC1SnkZC9ErU92CFS+weOxHurQytEZ4YyPKnUiMEQo7F6DqOiU3/ABANK4e9t/LeW8wumE+Rw5MbgDLHLXVSeFUkahbWStrGPUtWu42kE5G6Ae/+BC6PqLhUDi7My7ngcSl9zcbywHjATLS3MpSQ0kgHbOV5lcYgUX4H4aagPmCAQfbErmNZNS1qB/LSA2Z5Hb5otviCpua15DQ6SfkEBq+v030XMiST6T290uOEk+jNpBHm+bTG552uzE/DHcfugLfURTe4bj+Kjp+8Oa4g7eD9Ur1KqDWdDQ3OQO/dXhBNuIg1Oo0zTc18zJII/VKbG23P54VQpepN7YCmwk9VdR49Dwj5KvLl0mEQWwDlLXVonKutriR3W4mcidUkt54S0w8HoU6BEfNLq9kQcEfL5orQuzViYBkz0XRXHhRtO0pnzaRfVNN7m7pe3zi0MlokwG7JPQn3yko0gHNYcOeWtEd3ENH6ozVP7t2adPaMuaDuDRDQIlxMQAzknounDFu5ehlSYh/p9z9vBJIdMwIBmYziPyQNzbfdcCMHEgGfmAQmd9SdQqubLXkzmXFrg8Z2nE9RI9+UtDiIJGD1HSOitJtrYKplDjGO37q2jUiIxkH8FG4ogbSDIdP5R/KiRhQbYGW3wIqO7EyP/LP7rdhe+W4OiYWrl0tY722n/wAT/BCFISVYUdM3xq8H4cIyw8X1KjsBcenXhyn6ipPHBLousspasZ3fjqqxxEIV/j+sUn1tv90paUVjjXQzyzvs6J3jWsqv9XVp5SJYE344+hecvY7Hi2tM7lh8XV/vH8UkW0eEfRucvY+tNfrPePUURquuVxw4pVojf7gR2s4I7FJS5VQeT43YA/V6ruXFDveTyt1KMfIqMKlJEHKyOzsmdHQKjwHRDT3wY9kz8M6cxu6pXacCW/8A4q6/iU+oBvpyGqUpt6iH+yRNq307ZjqsVVvpLC0Fxycn65WJPr7YOQXeMcyO/Tsp1Ll3pMmCIMSpMreo03Zz/g9lGg87i0cDt1+qQZNBZis04w0f4fZLrnw9VHqYC4DOBkDvHZEUdaY0FsEGRuPt1UtZ1qTT8ioQNsOIkcY/haPNOkiXbpAlfUqoDRxEnHVDalU8x4ft2nG73PdEMuwXeoyep7oC8qguzj3CvGNDqKWxoxzIHdWXTZphLdwPB6KVZziyAs0NdpkH0iAShqBI4WquoEenot0Ku4p6EaQdb3BcPkovu5cBMLVMbUG+lvdDfiJAAHUnAACCQkU7Oi0DQ3XN7QZT3F25rscAMIJLifhEdYOSB1XRaR9ll15raj3tBDnvfthxYWAPY0Fwhxc/BwQ0A8r0n7PvArdNtvUZuKoBrPMGMT5bOzQfxOewHSVGBrfnM/XJVYtpUd8McVtrZ8yX9U16/lE7q7iBLnu3AgE7HPfiTgBogAxkJXtO51PaZEkggh0tyQQesT+S9P8Atf8ACrg5l9QHqYAKwHIDD/bqt7lsQfYNPQrz7UfERuWuqVnNbVpBuzawtdVLjBJcMCB6owOw7Wjk46ZKeJK/fgSXbmy5reA90H54/YKsOwq2Cfmev8qXRRZJovaZpkdiHfsf2VEK20OY7gj8VWEopkJ/4YbLnfJIQu102yFOi0gepynN0iuGLlI5rW2/3SlhCca23+6fcJSU0ekJLUmV7FsUldTpyQFPaWmITJWMv5BxTVlvTBcJ4W3tTbw7pYr1Q13Hsi0+gR2y+jaNFRpbxCq8QM4K9BufDNKjQJa3Mclcz5Ieyo0jMSoSTjLZ1zjFpqBx9GpOCsbS2vG74ZE/JUVGkFFW79w2u+it2cNUMtQ1wZbTHpIASqi4SJ4nKrrUC0wVEDCEYpKg9jS41MbjBMdFtKVi3CIKOtouLau8iTIn95V+vuawB1IbQfiHEE9lJ9TbEjEAylOp6yHS33/RcsYXJMF2wMmZnk8oepWgqp9xLpWqmcrqowRa3Dd0lE3FwCOEoDcooHACI3QZaWu4gjvlT1O4gw1X6dSIY4oGvaE9Qp+QtVEC8onKnRwi3sO2EPTpHqE9krDLeoV2/wBkXg03V7/UuEUbZwcez6gyxg+WHH5DuuHoHoF9NeG9IZYWVKg34g3dUI5c92Xk/XHyAWS2WwRbdjSrVlwHc/kMn8lXcvkoPS7kvdUeWlob6BJBmckiPpz3U6r+f0x9f891Sj0XHi6FPiGow0n742bSXTwGgZn5Mn8V8wXFfe9zw0NBOA3AHYBeufbF4jIY20pn1VIdWI6M/wC1h/3HJ9mjuvNadq2ISydHL8nKo1AWinjGZUzZOjhMm0WtRG8OwpOZwPKc+1xBU7oeonvn8U2fYjuhNTpDa0gzGCmUrHjNSYLaMl7R7heiXVPbTYOwj8lwvh+lursHuu+1YRtCnkO3Aq2cdro9YKTHlPdebL2pE8wSnh+qIZF92YXZV1KpPKGKwK0XTsR7C6pCZaLeuou3t5CSAo+3rbSOyLdyRo/XaO8r+KKlakA7EpZYu/ux94EJHaXZNWOib0XRVb81z5v2Z2QnyimcrqFPbUcPcqlnKZ+JrfbXd75SykMp47RxyW6DKVYOG1yhVsy33aev8qVwzGFq2vS0wcg4KYXadMDhYmrrSkcyRPQLFqMWXuoEthLHOH1Tu+8PVzLm03OaZMtH7cpG6g6eFODi+gJIrJW2uW20ipAAe5TBZU90FFWQLiqnslF2w2t91mwOSoMvL2GbGpYKpK20EyogZQSRpSsZUWEtyVbTEgqmk4EQoVnbMhIRWy5gjgL1XS/GVSrbUX1Xw5wcwuLo3Opuc0kk4BIDT9V5Xb3pKqu3bxH1TRk0zr+Ln/DK2rPetE8RNFLY9xLi95JAEwQ2MACcfVP7e9aWy1zHNxwQY5n088xyvnrw/wCMKlBvlvG9gIIJ+NsYhpmCPY/ivQND8TtqAOYWuAkTHqExhwPHHVGWZR/Y9iLx/I3B79HMfaZ4cqUr01iXOZcetj3RzADmYwNsAAfdhcZctLMfovf7ywp31s+g84flruTTeMtePkTkdQSF5rqn2U3tGi6rUNJ2wE7Wl5JAyYOzbMdJ/NKpKWzzfkfGano8/NUq2lWKy4oACQVUwpqRxONF/nk4Q+0klp6q1phXPvwBEZQWgR10F+C7WbjPIXXa4D5wEYAAXO+HNepUqm94yBjsjrzxjTc4ujlTyJ+j0cUlW3Qv1Gye9w9BMJa7QKn3U4PjJpxtUj40Z91ZOaVJGkscndiRvh6r91RPh6r2/NPG+MmfdUKnjJp/7UeWT0Dhj9iNmiVeyIdo9SOEb/qxv3QtDxaPujKPKfoHHH7I6bpLw8EprUpeoHsln+ruzQqv9TnskkpydtDRcIqky3xOWucD1iCk1G2zhG1q/m5dhVU6QBwVSNpEZbdoqdQOcoY0ndkW2k4kwZRFpY1HmI+pT2JxAIK2upZ4eEZdlaS80N+Ia3+tPo0mlszuyRwkGsa62vB8pof95uCfn3XUXFzSDSyqAA4fMEHr8/4XEXVMMe4NMgcFcuBRe62c8e9i0glaLFfWfhV06i7As2xXVX4WOhDuqLdi0WNqyoOdClTC29kkLBSLaDCVY+i6FVSqkGIR7S6MDCUSwehTcBwVKkfXkK590eOFC2cCTPKVjIhqpbu9PZB2t4+m8PY4tcOCP0I6j2Kt1CmQc8dEGOU0V9QxbjtHsXgfX33FNz2tM0iBUA49QJBbmYO12OkL0V7jd2rqbXhjntLdxExPWARPykL5v8P+IX2dYVGHHwvbJAe2QS10ccc9F9BeFr+jWpsr03xTqAODeoPVpIPIdIIHUFS4cXro9OPyfyx+/a8nkn2g/ZZU06kyqK4rUi4MPo2OaSCRI3EEHafyXEU6a+kvtQ0p13plZrR62barB3NMg7fmRuHzIXzVTerHBljW0TNueiq8nKYsJhDmjmSgmJFlLqADlGtQB+FGMoSrf6WFuQ4kewhQKbVraVEWfsm5BuhUtpqLL2W/6D2W5o3IUrYCa/0Pspi0jotzRrFVKnJTBltGUQyhHRT29EHIZFIHspNABWzRKsbS7oaNZZp9RtOXDMppZ3wODhLX0MKXl+mcYSPY8bR0Hm0/vLFzez3KxChuR0/ktqtDHCYxP6Qk+p6cKTyw5ByCsWKGJvnRyw0xdWstokZCCFEStrF2roeS2XOsjGEDUt4MFYsWTFaoKZSEKmq3qFixASWqN27/AFZTq3IhYsSTJyKtRaBBCBoUxPKxYgugxNa1UGIKVh6xYqR6LRWiNRy9E+zT7RmWdMW9VjnA1Za5sGBULWu3A5xl2OZIWLEzVoonR71cw6jUkwAHfizM/iF8mmoC4kYBJI+RWLEnkOV6r+Q0MwIkq8AcrFiDE4otp+rAQ15aua6JwtLEqKVoq3FbFVyxYmEovbVPZafX9lixCkEi66IUW3RW1iakZs2a0qJcsWLJGLaJn5q1zVixI+wGxdDhWteDiOVixaiabToLp6M0iZ5+a0sWJOTO5Y4+j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hQSERUUExQWFRUUGBQVFRgVFxcVGBgaFBcVFBcXFBUXHCYeGBwkGRQVHy8gJCcpLCwsFR4xNTAqNSYrLCkBCQoKDgwOGg8PGiwkHyQsLCwpLCwsLCwsLCkpLCwsKSwsLCwsLCksLCwsLCksKSwsKSwsLCksLCksLCwsLCwsLP/AABEIALcBEwMBIgACEQEDEQH/xAAcAAACAgMBAQAAAAAAAAAAAAAEBQIDAAEGBwj/xAA7EAABAwMDAgQDBwMDBAMBAAABAAIRAwQhBRIxQVEGEyJhMnGBB1KRobHB0RQj8BZy4TNCgpJDYvEV/8QAGQEAAwEBAQAAAAAAAAAAAAAAAQIDAAQF/8QAJBEAAgICAgICAgMAAAAAAAAAAAECEQMhEjFBUQQiEzJhcZH/2gAMAwEAAhEDEQA/AOHqE/RXV7f0tgQltMPL/ihqOdq4GOYwp8SVopr1hxEnhTfwAMKdN7XdPeVI0BkpQF1K927W7sFHVbtwyBuJ4SSnTpnl2U4o1hTG7dOFOUfIAm1qBwBeM5RF9c+mRwOyWG+BaSpB25hyc8KLi7sW2AX4FQg7uOiY6eGsYBOUE3RWF8l+eYCOt7Lc8BvHEq0qapsMHX7DC5LXARhTZWDGQTysOnBuC6fkgNRvmiQMgKNJKkUlNRQJrLwWh9MkmcgpM29cTBEFPKNLzWGBCVVaDqZjlVg10zlm+Qx1DT31ba1ABkef+dQH91Ky0Sps2O9J3S0+xEH9AmFrd7aFu4mBNwP/AFdT/lbo6m6oTJ44/T91pyknSA6sjo/h7budVMnomNWrtaA/gcdED5jonf8ARC6lqJiJnsuVqU3sSxs3WfSmtleiozpC4djXkbgmNA1BTkGAUJYYoyk7HVo2kHuaJBzwkuo132z5NT0zIBUbW8Lak8kI7V7VlzSk/F0QS4S30xk7Rqw8VtqQMIrVBQcyajQZ4P8AyubstCFNwOY5T0MDwWuEjohOEFK4hTa7OU1HSOXUxI6K3Q6b2AucQPY8prT8PuD/AIi1h6H9lZX0oNcQc9l0PKq43YzWgW4vakDMD36q2k40W7/MJJ6Tj8FOtpdOP7jzHQAqkX1Fo2tG7b3SaapIVaLLi7a5gqEnfKpq6nVcHCmORmf2Sy4vWOdLfT3CZWmp02jBxGQmcaXQ6EFHWa9IluQZRdW/e4biZ7oi+vaLx6RDwlzrwEEER3VavdUMjTrhDXjw6OiGuHerBx0WzUJMHlWSoVpEfNjCxTFuFiIBxbWDnhziYJmB/nsln9I5p9fz+aIrXjt+DAbCia5e+TJW+3koSp3Ja3t2VTbgkyThWmqHPgjCyozMNAWtGkyiuwHuEzsWiAXHHZU0tJc8EzAHRQfZ1CQIMDqlbvVkg7yxukD0wrfPJEAwFXXlgAgq2lQZgyCT0SXRS60gNlq9r53TlO7OtUMnAAUamjlp3zPYKNa7DGxxPQoWp9CrWwyrfAtycuS51qHcKLGzlMbe4axTeuhZfbYGx5pgNyQUyboLardx6qp15LvhU61xtb2lLbsn0TudGaKNJsmGurH/ANvLP7IIHyyAJgmPxwiXXE0aRLv/AJazfwbRP7obUr7ECDEEJ3y5Bk9lDrcgZ+SspvaOcqu8vfVHQwR9RKHpVoOUXFg6Y1pXe0QBhRrVi4w3ICX3FfOMoqgCACFNxrbEtkWV43Bwj3XP1LqoHEh/pB913FnSZBD2l0j8FzOrU9jnU2gFruJ5TY5xborBLyYfEpIADkXp2vl8gGCOqT6foAe50+kBarWTR/03w5vPYp3DH0gujoLjVKzXDdlvUlLdV8RerHHsqbbxC/4KgBxEpLeU/VnqhDEr2jKxjb6nPU/VVajdbeBDu6r062nrha1a0lwg4VaXKjcdgPnHk9VayrjhbqMa1oxJWhVO3DVUqyxj2xnBCw1mn0z9UKdziiKtiIBQpC2TZaTmeFlamGiZUGl0QFRUqkYKFNmJjK2qW3BhYjRtl1SvueTCZ2VJwbxnogaViZ54TK3pPHBwhI1Ps1XoHaIaJJypNhpAIyVZUuSDHJQteu88iI4SG/sb215t+Ljsr698Hu9IgdgucYHk5RAlrZlBxXY0pJIZ3lz6Y6oa2M56g8oF19xuTizawtJHZBxpCrfQdRvA4gSluq6bUqVBtIiVqkeXHEcf8LGaifeO6VJxdozdI6Gzt6TaYa4S6MlK6lGHHtOFF16XMO1TtmOcPUkSknbETdhVlTjLio6g4ExOFCv8MAzCG09/mVG0gNz6j2sb83naP1RrdgrdI6/UvBrqGnU6rpJa7zXN28CqGN5B6bWzIHJ7LkK1EEy1phel/aVrBZRNuyIdta+c+hwftjsSaf5LzSjemmNvMppJrZX5EYxkkgoWlN4E8xtn5JZd6e2mSS6R0RPxNJHIdP4j/hAXgLhnlBW32SsEr3QxBRVvrMQChH6YIkSqa1kC3EyMqlJ6Eqzov/7jmMJGZ4S4agKw3Ow9q5utXcBtMj5rLTUCxwdzHRZYUtopGB09vqjaggmCOUNVpMkwRB7d0judRLnFzRtnsg/6k9ynWOuhlBjEuMlVuqIN1xC027VaG4D+xrBrSHc9Eda1m1mlrm8cFcwbndzhGWuoObgQpyx2I4sKrN24iQtCoCI4QzajnFWPfB7I0K2y1lKOFN4Q77nGFEXJhagonUEIc2RPJVjnyqnSiNsHNIjC2sM9liI1M6y1pNaCSASVB1HsUJcVjOEXSfLPdRafkagSmSCcZR1CS0h4yeqhWOwCTlU1LyYyswUlsuqUMY4Se6cZjougo7S2AUBdtDDJEjv/ACmiCUE9i549PCZaLdB/p6qoOpluMnsq9LrMpvmEz6NBcRtcgH0u6KqmzELetUySHAYIkoF1X04lTqxcm2XOlh5wUZb6iIgcIO4t3Gl8hhKbO4LSQ7n3W42TT8j24vedqaeENct7Sq27uW1HCm5zKYYGmHlhO4gkTAPTq5c3Ro7o29UdXsQ99OgZ2U2OrVoxO4B0fUGkz6q+HEpSoeCqXI9m8R3lGrprqlT0edRFQFzTuBeBUpgxJB37B2XmHhzwjc30uphrabTBqVDtZPUCAS4j2GOqF1vxjXug1lUt2skAMbsBkt2ggYMBphetU30adnRbJZTFNoZECcHJJgEkmT7z3WWF8qZ0ZpxyNHJO+zG4YxxpVqNV0fAC5hkdi8QfqQuHv6T2vLKjSx7SQ5rhBBHQhel2+qZgVGkn7rmk/QAyl32nWHmWtG4g+ZTIouMHc5rgdpdgGQ5pz/8Af5I5MChtHLqS6pnD2VcGWTypssC18uyEmoNLTPKb0bovHuuSWuhA7V9EFyz0AAtH1XDX+kVKLiHiP3+S7a2fUZlx5SDxTrRqQwgS3qticlLj4Kwfg5wqsK0lQAXWdCIOWAKZC0QsGzSmytHChC0FjDCjdqmrdEqk4USVhFBXYTQq90Q6qDgFLljXZQA4BZqEFXNuB1QW5ZvWBxGPneyxBtuCsWNTHzaxLuFtt2R0wgm1yDHurKl0D6UlDEL65LjygmPzyiXW+7E/iqf6AjqiT2wm0uCHc4TU6gx0t6Ede6RstyVU9kGDhagRbQwrW4bxKO0pzBA6k9Qh7G0qPwxrnwJ9LScd06oeELiQfLjry3+UkpxXbLJLwX645rQII+Hhc/b3G4wcBG6toFy3c9zCWiMgtP6GUkZVPwgcoRaa+rslkf20Pf61rPcKFvaMqvLnCAgrfTXAzVwOY7oq4uw0ja3HA/5Wo0cflhlFzBLGjIVd5cbKW7eQ+4dJIkEMpAU2tgZcd4fHTGcxBFpbAy8nJ6Jf4j3N2EfCBs/25JyPeTmVf4s1GbsdpkLC3dVaS0y9rgQcBxDcyW8GC6f1Xo3gvw23yW17iqKtaoH794L3bi9wZ6jJbgcfNeV2NzBBnPziPZscfRdj4Y8Y07dhp1m1HiSWua8BzQ7lpH/cByOoVs+CU9xOn4mWMJfbR2GreEaT6FU1AypAcQWtALYE5PP6LkrOtVsqID6jgypRnyXlzm73NIBa0k7SCQcbeoKt1DxvTqNfTa17KD8ViHb6mzk7QeS44JJwHHBTDxTYUL+i+4tKhNSkwOqUakh+wD4mzJd1k/ouP8U4d6Or5WaM0+O2cXRawAEFGW1RgOBIK523qTjomNvEGDlJKJ4bY/Nuao5jol7fDtLIqZd0Kqt7lwI3GB7Iy+eQ3eMjqoU4ukzJ7OZ1Dw4+mScbUlLF0GqX76ggOx2VGk+FqtY5G1vcrri2l92dONSl0KKdAuMNBJ9kXW0h4GGmeoXoGm6LRtx6Ruf35QVBhdWdMfJJ+f0da+O9Wzz11Mg5Wg1ehaholOoMiCub1Lwu+nluQnjlixJ4pREVQquVZUYQYIhVwqk0bWM5WFY3lYxMqcSqy1SlYVktixbD1iXYuxrWblSNFpII5Caax4WrMPoG9uctHbuO6H0/wrc1ctaI67iAR7xyk5xauxrIPoAtngqWn6c+qdrBJ/L6lddbeG6NNm6oHPI5Aw2f4V9ntDP7YFPJlo5gdSoS+Qq+oHJUJ9O8HvbLrhzWtEQGmSZPCdU9Dt6WAwOc4ggOh8D2J4VdWsYO8EMPDiZzyPorTugkQYacjPTouWWScu2Scmgh1QtA2OFNwmA0DIGY91lWu/Zu3ZI5zEjmP4Syw1Jn/UqNkxtPSD7StUPFjC/Y9u1sQRjmcEfRJwl4VjLY1sNXJHLSXSNpGDHZc5f2bd5qPYxjhwGiAf8AcO6y51JrHHb3kIGvduqzMyV1Y8XF2izikwOpevNTc/LegTAUA8TIHYdUIbUNAJkqk3sFdHfQG67D6IcHSHcJ2KAfTFV7BU3PFKlTxFWoRncOSxss3RyXtbImRzFu8yRMgo2h4mdb1KQ2720t7m5IDHVZa1w9w4b467Vow5SBCSu6EWuaa2hXq06dQVG03lm4YBIwYjHMhLzVPVEWoDXSW7uPSep2iPnn8ULVuQ7pHMxx9Pz9uF6N8XTA0mrX+F1tcer5gj8U48JeI3W1drgN2wGATiDDXN9wWEgj2B5CQtO0bvw9z0UtPpkuEGMgSf8AOqLlemKtbN3lTa97QNoDjAmcdM9cJ5a2BqUA5pyOUgvZc4uPU/hGAPoAAjtMvHNIDT9FwZF6Ekk9hFIOmCTjunFC4eR5YEypWukPqHdUwE1ZYgfADI6rlnNFofGl+zBdM0mmMvGeyf0p2w0QEvtrVwJkHKYU2uAChJt9nfjhxVUWeSGhJLRg858ptUfjultvT9ZMcpo6OjWhm23aVTXso4yOylT7CVZDuyFjHPX/AIep1ORtK5XUvC1SnkZC9ErU92CFS+weOxHurQytEZ4YyPKnUiMEQo7F6DqOiU3/ABANK4e9t/LeW8wumE+Rw5MbgDLHLXVSeFUkahbWStrGPUtWu42kE5G6Ae/+BC6PqLhUDi7My7ngcSl9zcbywHjATLS3MpSQ0kgHbOV5lcYgUX4H4aagPmCAQfbErmNZNS1qB/LSA2Z5Hb5otviCpua15DQ6SfkEBq+v030XMiST6T290uOEk+jNpBHm+bTG552uzE/DHcfugLfURTe4bj+Kjp+8Oa4g7eD9Ur1KqDWdDQ3OQO/dXhBNuIg1Oo0zTc18zJII/VKbG23P54VQpepN7YCmwk9VdR49Dwj5KvLl0mEQWwDlLXVonKutriR3W4mcidUkt54S0w8HoU6BEfNLq9kQcEfL5orQuzViYBkz0XRXHhRtO0pnzaRfVNN7m7pe3zi0MlokwG7JPQn3yko0gHNYcOeWtEd3ENH6ozVP7t2adPaMuaDuDRDQIlxMQAzknounDFu5ehlSYh/p9z9vBJIdMwIBmYziPyQNzbfdcCMHEgGfmAQmd9SdQqubLXkzmXFrg8Z2nE9RI9+UtDiIJGD1HSOitJtrYKplDjGO37q2jUiIxkH8FG4ogbSDIdP5R/KiRhQbYGW3wIqO7EyP/LP7rdhe+W4OiYWrl0tY722n/wAT/BCFISVYUdM3xq8H4cIyw8X1KjsBcenXhyn6ipPHBLousspasZ3fjqqxxEIV/j+sUn1tv90paUVjjXQzyzvs6J3jWsqv9XVp5SJYE344+hecvY7Hi2tM7lh8XV/vH8UkW0eEfRucvY+tNfrPePUURquuVxw4pVojf7gR2s4I7FJS5VQeT43YA/V6ruXFDveTyt1KMfIqMKlJEHKyOzsmdHQKjwHRDT3wY9kz8M6cxu6pXacCW/8A4q6/iU+oBvpyGqUpt6iH+yRNq307ZjqsVVvpLC0Fxycn65WJPr7YOQXeMcyO/Tsp1Ll3pMmCIMSpMreo03Zz/g9lGg87i0cDt1+qQZNBZis04w0f4fZLrnw9VHqYC4DOBkDvHZEUdaY0FsEGRuPt1UtZ1qTT8ioQNsOIkcY/haPNOkiXbpAlfUqoDRxEnHVDalU8x4ft2nG73PdEMuwXeoyep7oC8qguzj3CvGNDqKWxoxzIHdWXTZphLdwPB6KVZziyAs0NdpkH0iAShqBI4WquoEenot0Ku4p6EaQdb3BcPkovu5cBMLVMbUG+lvdDfiJAAHUnAACCQkU7Oi0DQ3XN7QZT3F25rscAMIJLifhEdYOSB1XRaR9ll15raj3tBDnvfthxYWAPY0Fwhxc/BwQ0A8r0n7PvArdNtvUZuKoBrPMGMT5bOzQfxOewHSVGBrfnM/XJVYtpUd8McVtrZ8yX9U16/lE7q7iBLnu3AgE7HPfiTgBogAxkJXtO51PaZEkggh0tyQQesT+S9P8Atf8ACrg5l9QHqYAKwHIDD/bqt7lsQfYNPQrz7UfERuWuqVnNbVpBuzawtdVLjBJcMCB6owOw7Wjk46ZKeJK/fgSXbmy5reA90H54/YKsOwq2Cfmev8qXRRZJovaZpkdiHfsf2VEK20OY7gj8VWEopkJ/4YbLnfJIQu102yFOi0gepynN0iuGLlI5rW2/3SlhCca23+6fcJSU0ekJLUmV7FsUldTpyQFPaWmITJWMv5BxTVlvTBcJ4W3tTbw7pYr1Q13Hsi0+gR2y+jaNFRpbxCq8QM4K9BufDNKjQJa3Mclcz5Ieyo0jMSoSTjLZ1zjFpqBx9GpOCsbS2vG74ZE/JUVGkFFW79w2u+it2cNUMtQ1wZbTHpIASqi4SJ4nKrrUC0wVEDCEYpKg9jS41MbjBMdFtKVi3CIKOtouLau8iTIn95V+vuawB1IbQfiHEE9lJ9TbEjEAylOp6yHS33/RcsYXJMF2wMmZnk8oepWgqp9xLpWqmcrqowRa3Dd0lE3FwCOEoDcooHACI3QZaWu4gjvlT1O4gw1X6dSIY4oGvaE9Qp+QtVEC8onKnRwi3sO2EPTpHqE9krDLeoV2/wBkXg03V7/UuEUbZwcez6gyxg+WHH5DuuHoHoF9NeG9IZYWVKg34g3dUI5c92Xk/XHyAWS2WwRbdjSrVlwHc/kMn8lXcvkoPS7kvdUeWlob6BJBmckiPpz3U6r+f0x9f891Sj0XHi6FPiGow0n742bSXTwGgZn5Mn8V8wXFfe9zw0NBOA3AHYBeufbF4jIY20pn1VIdWI6M/wC1h/3HJ9mjuvNadq2ISydHL8nKo1AWinjGZUzZOjhMm0WtRG8OwpOZwPKc+1xBU7oeonvn8U2fYjuhNTpDa0gzGCmUrHjNSYLaMl7R7heiXVPbTYOwj8lwvh+lursHuu+1YRtCnkO3Aq2cdro9YKTHlPdebL2pE8wSnh+qIZF92YXZV1KpPKGKwK0XTsR7C6pCZaLeuou3t5CSAo+3rbSOyLdyRo/XaO8r+KKlakA7EpZYu/ux94EJHaXZNWOib0XRVb81z5v2Z2QnyimcrqFPbUcPcqlnKZ+JrfbXd75SykMp47RxyW6DKVYOG1yhVsy33aev8qVwzGFq2vS0wcg4KYXadMDhYmrrSkcyRPQLFqMWXuoEthLHOH1Tu+8PVzLm03OaZMtH7cpG6g6eFODi+gJIrJW2uW20ipAAe5TBZU90FFWQLiqnslF2w2t91mwOSoMvL2GbGpYKpK20EyogZQSRpSsZUWEtyVbTEgqmk4EQoVnbMhIRWy5gjgL1XS/GVSrbUX1Xw5wcwuLo3Opuc0kk4BIDT9V5Xb3pKqu3bxH1TRk0zr+Ln/DK2rPetE8RNFLY9xLi95JAEwQ2MACcfVP7e9aWy1zHNxwQY5n088xyvnrw/wCMKlBvlvG9gIIJ+NsYhpmCPY/ivQND8TtqAOYWuAkTHqExhwPHHVGWZR/Y9iLx/I3B79HMfaZ4cqUr01iXOZcetj3RzADmYwNsAAfdhcZctLMfovf7ywp31s+g84flruTTeMtePkTkdQSF5rqn2U3tGi6rUNJ2wE7Wl5JAyYOzbMdJ/NKpKWzzfkfGano8/NUq2lWKy4oACQVUwpqRxONF/nk4Q+0klp6q1phXPvwBEZQWgR10F+C7WbjPIXXa4D5wEYAAXO+HNepUqm94yBjsjrzxjTc4ujlTyJ+j0cUlW3Qv1Gye9w9BMJa7QKn3U4PjJpxtUj40Z91ZOaVJGkscndiRvh6r91RPh6r2/NPG+MmfdUKnjJp/7UeWT0Dhj9iNmiVeyIdo9SOEb/qxv3QtDxaPujKPKfoHHH7I6bpLw8EprUpeoHsln+ruzQqv9TnskkpydtDRcIqky3xOWucD1iCk1G2zhG1q/m5dhVU6QBwVSNpEZbdoqdQOcoY0ndkW2k4kwZRFpY1HmI+pT2JxAIK2upZ4eEZdlaS80N+Ia3+tPo0mlszuyRwkGsa62vB8pof95uCfn3XUXFzSDSyqAA4fMEHr8/4XEXVMMe4NMgcFcuBRe62c8e9i0glaLFfWfhV06i7As2xXVX4WOhDuqLdi0WNqyoOdClTC29kkLBSLaDCVY+i6FVSqkGIR7S6MDCUSwehTcBwVKkfXkK590eOFC2cCTPKVjIhqpbu9PZB2t4+m8PY4tcOCP0I6j2Kt1CmQc8dEGOU0V9QxbjtHsXgfX33FNz2tM0iBUA49QJBbmYO12OkL0V7jd2rqbXhjntLdxExPWARPykL5v8P+IX2dYVGHHwvbJAe2QS10ccc9F9BeFr+jWpsr03xTqAODeoPVpIPIdIIHUFS4cXro9OPyfyx+/a8nkn2g/ZZU06kyqK4rUi4MPo2OaSCRI3EEHafyXEU6a+kvtQ0p13plZrR62barB3NMg7fmRuHzIXzVTerHBljW0TNueiq8nKYsJhDmjmSgmJFlLqADlGtQB+FGMoSrf6WFuQ4kewhQKbVraVEWfsm5BuhUtpqLL2W/6D2W5o3IUrYCa/0Pspi0jotzRrFVKnJTBltGUQyhHRT29EHIZFIHspNABWzRKsbS7oaNZZp9RtOXDMppZ3wODhLX0MKXl+mcYSPY8bR0Hm0/vLFzez3KxChuR0/ktqtDHCYxP6Qk+p6cKTyw5ByCsWKGJvnRyw0xdWstokZCCFEStrF2roeS2XOsjGEDUt4MFYsWTFaoKZSEKmq3qFixASWqN27/AFZTq3IhYsSTJyKtRaBBCBoUxPKxYgugxNa1UGIKVh6xYqR6LRWiNRy9E+zT7RmWdMW9VjnA1Za5sGBULWu3A5xl2OZIWLEzVoonR71cw6jUkwAHfizM/iF8mmoC4kYBJI+RWLEnkOV6r+Q0MwIkq8AcrFiDE4otp+rAQ15aua6JwtLEqKVoq3FbFVyxYmEovbVPZafX9lixCkEi66IUW3RW1iakZs2a0qJcsWLJGLaJn5q1zVixI+wGxdDhWteDiOVixaiabToLp6M0iZ5+a0sWJOTO5Y4+j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hQSERUUExQWFRUUGBQVFRgVFxcVGBgaFBcVFBcXFBUXHCYeGBwkGRQVHy8gJCcpLCwsFR4xNTAqNSYrLCkBCQoKDgwOGg8PGiwkHyQsLCwpLCwsLCwsLCkpLCwsKSwsLCwsLCksLCwsLCksKSwsKSwsLCksLCksLCwsLCwsLP/AABEIALcBEwMBIgACEQEDEQH/xAAcAAACAgMBAQAAAAAAAAAAAAAEBQIDAAEGBwj/xAA7EAABAwMDAgQDBwMDBAMBAAABAAIRAwQhBRIxQVEGEyJhMnGBB1KRobHB0RQj8BZy4TNCgpJDYvEV/8QAGQEAAwEBAQAAAAAAAAAAAAAAAQIDAAQF/8QAJBEAAgICAgICAgMAAAAAAAAAAAECEQMhEjFBUQQiEzJhcZH/2gAMAwEAAhEDEQA/AOHqE/RXV7f0tgQltMPL/ihqOdq4GOYwp8SVopr1hxEnhTfwAMKdN7XdPeVI0BkpQF1K927W7sFHVbtwyBuJ4SSnTpnl2U4o1hTG7dOFOUfIAm1qBwBeM5RF9c+mRwOyWG+BaSpB25hyc8KLi7sW2AX4FQg7uOiY6eGsYBOUE3RWF8l+eYCOt7Lc8BvHEq0qapsMHX7DC5LXARhTZWDGQTysOnBuC6fkgNRvmiQMgKNJKkUlNRQJrLwWh9MkmcgpM29cTBEFPKNLzWGBCVVaDqZjlVg10zlm+Qx1DT31ba1ABkef+dQH91Ky0Sps2O9J3S0+xEH9AmFrd7aFu4mBNwP/AFdT/lbo6m6oTJ44/T91pyknSA6sjo/h7budVMnomNWrtaA/gcdED5jonf8ARC6lqJiJnsuVqU3sSxs3WfSmtleiozpC4djXkbgmNA1BTkGAUJYYoyk7HVo2kHuaJBzwkuo132z5NT0zIBUbW8Lak8kI7V7VlzSk/F0QS4S30xk7Rqw8VtqQMIrVBQcyajQZ4P8AyubstCFNwOY5T0MDwWuEjohOEFK4hTa7OU1HSOXUxI6K3Q6b2AucQPY8prT8PuD/AIi1h6H9lZX0oNcQc9l0PKq43YzWgW4vakDMD36q2k40W7/MJJ6Tj8FOtpdOP7jzHQAqkX1Fo2tG7b3SaapIVaLLi7a5gqEnfKpq6nVcHCmORmf2Sy4vWOdLfT3CZWmp02jBxGQmcaXQ6EFHWa9IluQZRdW/e4biZ7oi+vaLx6RDwlzrwEEER3VavdUMjTrhDXjw6OiGuHerBx0WzUJMHlWSoVpEfNjCxTFuFiIBxbWDnhziYJmB/nsln9I5p9fz+aIrXjt+DAbCia5e+TJW+3koSp3Ja3t2VTbgkyThWmqHPgjCyozMNAWtGkyiuwHuEzsWiAXHHZU0tJc8EzAHRQfZ1CQIMDqlbvVkg7yxukD0wrfPJEAwFXXlgAgq2lQZgyCT0SXRS60gNlq9r53TlO7OtUMnAAUamjlp3zPYKNa7DGxxPQoWp9CrWwyrfAtycuS51qHcKLGzlMbe4axTeuhZfbYGx5pgNyQUyboLardx6qp15LvhU61xtb2lLbsn0TudGaKNJsmGurH/ANvLP7IIHyyAJgmPxwiXXE0aRLv/AJazfwbRP7obUr7ECDEEJ3y5Bk9lDrcgZ+SspvaOcqu8vfVHQwR9RKHpVoOUXFg6Y1pXe0QBhRrVi4w3ICX3FfOMoqgCACFNxrbEtkWV43Bwj3XP1LqoHEh/pB913FnSZBD2l0j8FzOrU9jnU2gFruJ5TY5xborBLyYfEpIADkXp2vl8gGCOqT6foAe50+kBarWTR/03w5vPYp3DH0gujoLjVKzXDdlvUlLdV8RerHHsqbbxC/4KgBxEpLeU/VnqhDEr2jKxjb6nPU/VVajdbeBDu6r062nrha1a0lwg4VaXKjcdgPnHk9VayrjhbqMa1oxJWhVO3DVUqyxj2xnBCw1mn0z9UKdziiKtiIBQpC2TZaTmeFlamGiZUGl0QFRUqkYKFNmJjK2qW3BhYjRtl1SvueTCZ2VJwbxnogaViZ54TK3pPHBwhI1Ps1XoHaIaJJypNhpAIyVZUuSDHJQteu88iI4SG/sb215t+Ljsr698Hu9IgdgucYHk5RAlrZlBxXY0pJIZ3lz6Y6oa2M56g8oF19xuTizawtJHZBxpCrfQdRvA4gSluq6bUqVBtIiVqkeXHEcf8LGaifeO6VJxdozdI6Gzt6TaYa4S6MlK6lGHHtOFF16XMO1TtmOcPUkSknbETdhVlTjLio6g4ExOFCv8MAzCG09/mVG0gNz6j2sb83naP1RrdgrdI6/UvBrqGnU6rpJa7zXN28CqGN5B6bWzIHJ7LkK1EEy1phel/aVrBZRNuyIdta+c+hwftjsSaf5LzSjemmNvMppJrZX5EYxkkgoWlN4E8xtn5JZd6e2mSS6R0RPxNJHIdP4j/hAXgLhnlBW32SsEr3QxBRVvrMQChH6YIkSqa1kC3EyMqlJ6Eqzov/7jmMJGZ4S4agKw3Ow9q5utXcBtMj5rLTUCxwdzHRZYUtopGB09vqjaggmCOUNVpMkwRB7d0judRLnFzRtnsg/6k9ynWOuhlBjEuMlVuqIN1xC027VaG4D+xrBrSHc9Eda1m1mlrm8cFcwbndzhGWuoObgQpyx2I4sKrN24iQtCoCI4QzajnFWPfB7I0K2y1lKOFN4Q77nGFEXJhagonUEIc2RPJVjnyqnSiNsHNIjC2sM9liI1M6y1pNaCSASVB1HsUJcVjOEXSfLPdRafkagSmSCcZR1CS0h4yeqhWOwCTlU1LyYyswUlsuqUMY4Se6cZjougo7S2AUBdtDDJEjv/ACmiCUE9i549PCZaLdB/p6qoOpluMnsq9LrMpvmEz6NBcRtcgH0u6KqmzELetUySHAYIkoF1X04lTqxcm2XOlh5wUZb6iIgcIO4t3Gl8hhKbO4LSQ7n3W42TT8j24vedqaeENct7Sq27uW1HCm5zKYYGmHlhO4gkTAPTq5c3Ro7o29UdXsQ99OgZ2U2OrVoxO4B0fUGkz6q+HEpSoeCqXI9m8R3lGrprqlT0edRFQFzTuBeBUpgxJB37B2XmHhzwjc30uphrabTBqVDtZPUCAS4j2GOqF1vxjXug1lUt2skAMbsBkt2ggYMBphetU30adnRbJZTFNoZECcHJJgEkmT7z3WWF8qZ0ZpxyNHJO+zG4YxxpVqNV0fAC5hkdi8QfqQuHv6T2vLKjSx7SQ5rhBBHQhel2+qZgVGkn7rmk/QAyl32nWHmWtG4g+ZTIouMHc5rgdpdgGQ5pz/8Af5I5MChtHLqS6pnD2VcGWTypssC18uyEmoNLTPKb0bovHuuSWuhA7V9EFyz0AAtH1XDX+kVKLiHiP3+S7a2fUZlx5SDxTrRqQwgS3qticlLj4Kwfg5wqsK0lQAXWdCIOWAKZC0QsGzSmytHChC0FjDCjdqmrdEqk4USVhFBXYTQq90Q6qDgFLljXZQA4BZqEFXNuB1QW5ZvWBxGPneyxBtuCsWNTHzaxLuFtt2R0wgm1yDHurKl0D6UlDEL65LjygmPzyiXW+7E/iqf6AjqiT2wm0uCHc4TU6gx0t6Ede6RstyVU9kGDhagRbQwrW4bxKO0pzBA6k9Qh7G0qPwxrnwJ9LScd06oeELiQfLjry3+UkpxXbLJLwX645rQII+Hhc/b3G4wcBG6toFy3c9zCWiMgtP6GUkZVPwgcoRaa+rslkf20Pf61rPcKFvaMqvLnCAgrfTXAzVwOY7oq4uw0ja3HA/5Wo0cflhlFzBLGjIVd5cbKW7eQ+4dJIkEMpAU2tgZcd4fHTGcxBFpbAy8nJ6Jf4j3N2EfCBs/25JyPeTmVf4s1GbsdpkLC3dVaS0y9rgQcBxDcyW8GC6f1Xo3gvw23yW17iqKtaoH794L3bi9wZ6jJbgcfNeV2NzBBnPziPZscfRdj4Y8Y07dhp1m1HiSWua8BzQ7lpH/cByOoVs+CU9xOn4mWMJfbR2GreEaT6FU1AypAcQWtALYE5PP6LkrOtVsqID6jgypRnyXlzm73NIBa0k7SCQcbeoKt1DxvTqNfTa17KD8ViHb6mzk7QeS44JJwHHBTDxTYUL+i+4tKhNSkwOqUakh+wD4mzJd1k/ouP8U4d6Or5WaM0+O2cXRawAEFGW1RgOBIK523qTjomNvEGDlJKJ4bY/Nuao5jol7fDtLIqZd0Kqt7lwI3GB7Iy+eQ3eMjqoU4ukzJ7OZ1Dw4+mScbUlLF0GqX76ggOx2VGk+FqtY5G1vcrri2l92dONSl0KKdAuMNBJ9kXW0h4GGmeoXoGm6LRtx6Ruf35QVBhdWdMfJJ+f0da+O9Wzz11Mg5Wg1ehaholOoMiCub1Lwu+nluQnjlixJ4pREVQquVZUYQYIhVwqk0bWM5WFY3lYxMqcSqy1SlYVktixbD1iXYuxrWblSNFpII5Caax4WrMPoG9uctHbuO6H0/wrc1ctaI67iAR7xyk5xauxrIPoAtngqWn6c+qdrBJ/L6lddbeG6NNm6oHPI5Aw2f4V9ntDP7YFPJlo5gdSoS+Qq+oHJUJ9O8HvbLrhzWtEQGmSZPCdU9Dt6WAwOc4ggOh8D2J4VdWsYO8EMPDiZzyPorTugkQYacjPTouWWScu2Scmgh1QtA2OFNwmA0DIGY91lWu/Zu3ZI5zEjmP4Syw1Jn/UqNkxtPSD7StUPFjC/Y9u1sQRjmcEfRJwl4VjLY1sNXJHLSXSNpGDHZc5f2bd5qPYxjhwGiAf8AcO6y51JrHHb3kIGvduqzMyV1Y8XF2izikwOpevNTc/LegTAUA8TIHYdUIbUNAJkqk3sFdHfQG67D6IcHSHcJ2KAfTFV7BU3PFKlTxFWoRncOSxss3RyXtbImRzFu8yRMgo2h4mdb1KQ2720t7m5IDHVZa1w9w4b467Vow5SBCSu6EWuaa2hXq06dQVG03lm4YBIwYjHMhLzVPVEWoDXSW7uPSep2iPnn8ULVuQ7pHMxx9Pz9uF6N8XTA0mrX+F1tcer5gj8U48JeI3W1drgN2wGATiDDXN9wWEgj2B5CQtO0bvw9z0UtPpkuEGMgSf8AOqLlemKtbN3lTa97QNoDjAmcdM9cJ5a2BqUA5pyOUgvZc4uPU/hGAPoAAjtMvHNIDT9FwZF6Ekk9hFIOmCTjunFC4eR5YEypWukPqHdUwE1ZYgfADI6rlnNFofGl+zBdM0mmMvGeyf0p2w0QEvtrVwJkHKYU2uAChJt9nfjhxVUWeSGhJLRg858ptUfjultvT9ZMcpo6OjWhm23aVTXso4yOylT7CVZDuyFjHPX/AIep1ORtK5XUvC1SnkZC9ErU92CFS+weOxHurQytEZ4YyPKnUiMEQo7F6DqOiU3/ABANK4e9t/LeW8wumE+Rw5MbgDLHLXVSeFUkahbWStrGPUtWu42kE5G6Ae/+BC6PqLhUDi7My7ngcSl9zcbywHjATLS3MpSQ0kgHbOV5lcYgUX4H4aagPmCAQfbErmNZNS1qB/LSA2Z5Hb5otviCpua15DQ6SfkEBq+v030XMiST6T290uOEk+jNpBHm+bTG552uzE/DHcfugLfURTe4bj+Kjp+8Oa4g7eD9Ur1KqDWdDQ3OQO/dXhBNuIg1Oo0zTc18zJII/VKbG23P54VQpepN7YCmwk9VdR49Dwj5KvLl0mEQWwDlLXVonKutriR3W4mcidUkt54S0w8HoU6BEfNLq9kQcEfL5orQuzViYBkz0XRXHhRtO0pnzaRfVNN7m7pe3zi0MlokwG7JPQn3yko0gHNYcOeWtEd3ENH6ozVP7t2adPaMuaDuDRDQIlxMQAzknounDFu5ehlSYh/p9z9vBJIdMwIBmYziPyQNzbfdcCMHEgGfmAQmd9SdQqubLXkzmXFrg8Z2nE9RI9+UtDiIJGD1HSOitJtrYKplDjGO37q2jUiIxkH8FG4ogbSDIdP5R/KiRhQbYGW3wIqO7EyP/LP7rdhe+W4OiYWrl0tY722n/wAT/BCFISVYUdM3xq8H4cIyw8X1KjsBcenXhyn6ipPHBLousspasZ3fjqqxxEIV/j+sUn1tv90paUVjjXQzyzvs6J3jWsqv9XVp5SJYE344+hecvY7Hi2tM7lh8XV/vH8UkW0eEfRucvY+tNfrPePUURquuVxw4pVojf7gR2s4I7FJS5VQeT43YA/V6ruXFDveTyt1KMfIqMKlJEHKyOzsmdHQKjwHRDT3wY9kz8M6cxu6pXacCW/8A4q6/iU+oBvpyGqUpt6iH+yRNq307ZjqsVVvpLC0Fxycn65WJPr7YOQXeMcyO/Tsp1Ll3pMmCIMSpMreo03Zz/g9lGg87i0cDt1+qQZNBZis04w0f4fZLrnw9VHqYC4DOBkDvHZEUdaY0FsEGRuPt1UtZ1qTT8ioQNsOIkcY/haPNOkiXbpAlfUqoDRxEnHVDalU8x4ft2nG73PdEMuwXeoyep7oC8qguzj3CvGNDqKWxoxzIHdWXTZphLdwPB6KVZziyAs0NdpkH0iAShqBI4WquoEenot0Ku4p6EaQdb3BcPkovu5cBMLVMbUG+lvdDfiJAAHUnAACCQkU7Oi0DQ3XN7QZT3F25rscAMIJLifhEdYOSB1XRaR9ll15raj3tBDnvfthxYWAPY0Fwhxc/BwQ0A8r0n7PvArdNtvUZuKoBrPMGMT5bOzQfxOewHSVGBrfnM/XJVYtpUd8McVtrZ8yX9U16/lE7q7iBLnu3AgE7HPfiTgBogAxkJXtO51PaZEkggh0tyQQesT+S9P8Atf8ACrg5l9QHqYAKwHIDD/bqt7lsQfYNPQrz7UfERuWuqVnNbVpBuzawtdVLjBJcMCB6owOw7Wjk46ZKeJK/fgSXbmy5reA90H54/YKsOwq2Cfmev8qXRRZJovaZpkdiHfsf2VEK20OY7gj8VWEopkJ/4YbLnfJIQu102yFOi0gepynN0iuGLlI5rW2/3SlhCca23+6fcJSU0ekJLUmV7FsUldTpyQFPaWmITJWMv5BxTVlvTBcJ4W3tTbw7pYr1Q13Hsi0+gR2y+jaNFRpbxCq8QM4K9BufDNKjQJa3Mclcz5Ieyo0jMSoSTjLZ1zjFpqBx9GpOCsbS2vG74ZE/JUVGkFFW79w2u+it2cNUMtQ1wZbTHpIASqi4SJ4nKrrUC0wVEDCEYpKg9jS41MbjBMdFtKVi3CIKOtouLau8iTIn95V+vuawB1IbQfiHEE9lJ9TbEjEAylOp6yHS33/RcsYXJMF2wMmZnk8oepWgqp9xLpWqmcrqowRa3Dd0lE3FwCOEoDcooHACI3QZaWu4gjvlT1O4gw1X6dSIY4oGvaE9Qp+QtVEC8onKnRwi3sO2EPTpHqE9krDLeoV2/wBkXg03V7/UuEUbZwcez6gyxg+WHH5DuuHoHoF9NeG9IZYWVKg34g3dUI5c92Xk/XHyAWS2WwRbdjSrVlwHc/kMn8lXcvkoPS7kvdUeWlob6BJBmckiPpz3U6r+f0x9f891Sj0XHi6FPiGow0n742bSXTwGgZn5Mn8V8wXFfe9zw0NBOA3AHYBeufbF4jIY20pn1VIdWI6M/wC1h/3HJ9mjuvNadq2ISydHL8nKo1AWinjGZUzZOjhMm0WtRG8OwpOZwPKc+1xBU7oeonvn8U2fYjuhNTpDa0gzGCmUrHjNSYLaMl7R7heiXVPbTYOwj8lwvh+lursHuu+1YRtCnkO3Aq2cdro9YKTHlPdebL2pE8wSnh+qIZF92YXZV1KpPKGKwK0XTsR7C6pCZaLeuou3t5CSAo+3rbSOyLdyRo/XaO8r+KKlakA7EpZYu/ux94EJHaXZNWOib0XRVb81z5v2Z2QnyimcrqFPbUcPcqlnKZ+JrfbXd75SykMp47RxyW6DKVYOG1yhVsy33aev8qVwzGFq2vS0wcg4KYXadMDhYmrrSkcyRPQLFqMWXuoEthLHOH1Tu+8PVzLm03OaZMtH7cpG6g6eFODi+gJIrJW2uW20ipAAe5TBZU90FFWQLiqnslF2w2t91mwOSoMvL2GbGpYKpK20EyogZQSRpSsZUWEtyVbTEgqmk4EQoVnbMhIRWy5gjgL1XS/GVSrbUX1Xw5wcwuLo3Opuc0kk4BIDT9V5Xb3pKqu3bxH1TRk0zr+Ln/DK2rPetE8RNFLY9xLi95JAEwQ2MACcfVP7e9aWy1zHNxwQY5n088xyvnrw/wCMKlBvlvG9gIIJ+NsYhpmCPY/ivQND8TtqAOYWuAkTHqExhwPHHVGWZR/Y9iLx/I3B79HMfaZ4cqUr01iXOZcetj3RzADmYwNsAAfdhcZctLMfovf7ywp31s+g84flruTTeMtePkTkdQSF5rqn2U3tGi6rUNJ2wE7Wl5JAyYOzbMdJ/NKpKWzzfkfGano8/NUq2lWKy4oACQVUwpqRxONF/nk4Q+0klp6q1phXPvwBEZQWgR10F+C7WbjPIXXa4D5wEYAAXO+HNepUqm94yBjsjrzxjTc4ujlTyJ+j0cUlW3Qv1Gye9w9BMJa7QKn3U4PjJpxtUj40Z91ZOaVJGkscndiRvh6r91RPh6r2/NPG+MmfdUKnjJp/7UeWT0Dhj9iNmiVeyIdo9SOEb/qxv3QtDxaPujKPKfoHHH7I6bpLw8EprUpeoHsln+ruzQqv9TnskkpydtDRcIqky3xOWucD1iCk1G2zhG1q/m5dhVU6QBwVSNpEZbdoqdQOcoY0ndkW2k4kwZRFpY1HmI+pT2JxAIK2upZ4eEZdlaS80N+Ia3+tPo0mlszuyRwkGsa62vB8pof95uCfn3XUXFzSDSyqAA4fMEHr8/4XEXVMMe4NMgcFcuBRe62c8e9i0glaLFfWfhV06i7As2xXVX4WOhDuqLdi0WNqyoOdClTC29kkLBSLaDCVY+i6FVSqkGIR7S6MDCUSwehTcBwVKkfXkK590eOFC2cCTPKVjIhqpbu9PZB2t4+m8PY4tcOCP0I6j2Kt1CmQc8dEGOU0V9QxbjtHsXgfX33FNz2tM0iBUA49QJBbmYO12OkL0V7jd2rqbXhjntLdxExPWARPykL5v8P+IX2dYVGHHwvbJAe2QS10ccc9F9BeFr+jWpsr03xTqAODeoPVpIPIdIIHUFS4cXro9OPyfyx+/a8nkn2g/ZZU06kyqK4rUi4MPo2OaSCRI3EEHafyXEU6a+kvtQ0p13plZrR62barB3NMg7fmRuHzIXzVTerHBljW0TNueiq8nKYsJhDmjmSgmJFlLqADlGtQB+FGMoSrf6WFuQ4kewhQKbVraVEWfsm5BuhUtpqLL2W/6D2W5o3IUrYCa/0Pspi0jotzRrFVKnJTBltGUQyhHRT29EHIZFIHspNABWzRKsbS7oaNZZp9RtOXDMppZ3wODhLX0MKXl+mcYSPY8bR0Hm0/vLFzez3KxChuR0/ktqtDHCYxP6Qk+p6cKTyw5ByCsWKGJvnRyw0xdWstokZCCFEStrF2roeS2XOsjGEDUt4MFYsWTFaoKZSEKmq3qFixASWqN27/AFZTq3IhYsSTJyKtRaBBCBoUxPKxYgugxNa1UGIKVh6xYqR6LRWiNRy9E+zT7RmWdMW9VjnA1Za5sGBULWu3A5xl2OZIWLEzVoonR71cw6jUkwAHfizM/iF8mmoC4kYBJI+RWLEnkOV6r+Q0MwIkq8AcrFiDE4otp+rAQ15aua6JwtLEqKVoq3FbFVyxYmEovbVPZafX9lixCkEi66IUW3RW1iakZs2a0qJcsWLJGLaJn5q1zVixI+wGxdDhWteDiOVixaiabToLp6M0iZ5+a0sWJOTO5Y4+j//Z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36" y="1844824"/>
            <a:ext cx="2851255" cy="19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36" y="3759535"/>
            <a:ext cx="2830264" cy="133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37" y="5093965"/>
            <a:ext cx="2867854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56" y="4877942"/>
            <a:ext cx="4085189" cy="19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45" y="3356992"/>
            <a:ext cx="4137876" cy="1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45" y="1844824"/>
            <a:ext cx="40222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4258846"/>
            <a:ext cx="2356271" cy="25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900" y="90872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clip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16" name="Picture 2" descr="http://t1.gstatic.com/images?q=tbn:ANd9GcRpWfDYxB0_PBRtDw1UmNigMw0T2x-HRtBQiZDaCbdplsX5G_81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" y="1844824"/>
            <a:ext cx="2271677" cy="24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41" y="1844824"/>
            <a:ext cx="40222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30" y="4258846"/>
            <a:ext cx="2356271" cy="25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8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small print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There’s no such thing as a free lunch.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Year 7 payment – </a:t>
            </a:r>
            <a:r>
              <a:rPr lang="en-GB" dirty="0" err="1" smtClean="0"/>
              <a:t>Mathletics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Year 9 payment – Teaching support</a:t>
            </a:r>
            <a:endParaRPr lang="en-GB" dirty="0"/>
          </a:p>
        </p:txBody>
      </p:sp>
      <p:sp>
        <p:nvSpPr>
          <p:cNvPr id="4" name="AutoShape 2" descr="data:image/jpeg;base64,/9j/4AAQSkZJRgABAQAAAQABAAD/2wCEAAkGBxQTERQUExIWFBUXGBUVFRgXGRUcFhgXGRcWFxoYFxgYHyggHSIoHxgXIj0hJikrLi4uGB8zRDMsOSktLi0BCgoKDg0OGxAQGywkICQsLDA0LDAsLDQsNCwsLCwtLDQ0LCwsLDQsLCw0LCwsLCwsLDQsLCwsLCwsLCwsLC8vLP/AABEIAOkA2QMBEQACEQEDEQH/xAAcAAEAAgMBAQEAAAAAAAAAAAAABgcEBQgDAgH/xABPEAACAQMABwMGCAgLCQEBAAABAgMABBEFBgcSITFBE1FhIjJxgZGhFDVSYnJzsbMII0J0gpKywTM0NkNTosLD0eHwFSRUY5OjtNLTF5T/xAAbAQEAAgMBAQAAAAAAAAAAAAAAAQQCAwYFB//EADcRAAIBAgIGCQQCAQQDAAAAAAABAgMRBAUSITFBUWEycYGRobHB0fAGEyLhFEJSFWKCshYzQ//aAAwDAQACEQMRAD8AvGgFAKAUAoBQCgFAKAUB5XFykY3ndUHexAHtNG7GUYSm7RVzSXWuthH513GfoEv+wDWH3IcS7DK8XPZTfbq87Guk2maPHKV29Ecn7wKx+9H4iwsjxj/qu9HmNqFh8qX9Q/40+9Ey/wBBxfBd57xbSdHnnMy+mOX9ymn3o/EYPJMav6+K9zaWmtllJjcu4cnkC4U+xsGslUi95Vnl+Kh0qb7r+RuEcEZBBHeOVZlRprUz6oQKAUAoBQCgFAKAUAoBQCgFAKAUAoBQCgPG6ukjUvI6oo5sxAA9JNQ2lrZnCEpy0Yq75EF05tUt48rbo07fK8yP2kbx9mPGtUqy3HuYb6fr1NdV6K7387SB6W2iX0+QJexU/kxDd/rnLew1qc5Pee5QyXCUtsdJ8/bZ4EYuJ2dt52Z26liSfaeNYWPUhCMFaKsuR51JkKAUAoBQGTY6QlhOYpXjPzGZc+nB40StsNVWjTqq04p9aJdojafeRYEu5cL13gFfHcGT7SDWaqSXM8nEZDhqnQvF8ta7n6NE/wBA7R7O4wrsbdz0kxuk+Eg4e3FbVVi9uo8HFZJiaOuK0ly293tcmCnIyOI6VtPH2H7QCgFAKAUAoBQCgFAKAUAoBQAmgIBrZtMigzHbATyjgWz+KU+keefAcPHpWmVbdE97A5HUrWnW/GPDe/bt7ip9M6cnun355Wc9AeCr9FRwFaHd62dXh8LRw8dGlG3n3mvoWBQCgFAKAUAoBQCgFAKA32rmt91ZkCKTej6xPkp6hzX0jHrqYycdhQxeW0MUvzVnxW399pcGqevNve4TPZTf0bkcfq2/K9x4cqsQqKWrecjjsqrYX8ulHivXh5cyU1sPLFAKAUAoBQCgFAKAUAoDG0lfxwRtLM4RFGST9gHMnwHE1DaSuzZRozrTUIK7ZSmuuv0t2THFmK34jH5cg+eR0+aOHfnpWnNy1bjtMuyenhrTn+U/BdXv5EMrA9kUAoD3srKSZtyKN5G7kUsfTw+2nI11KsKS0ptJcyY6L2XXsmDJ2cA67zbz48FTI9pFZqnJ8jyK2fYaGqF5dWzx9iTWWyKED8bcyOfmBEH9berNUeLPMqfUdV9CCXXd+xt4dmWjxzjdvTI/9kisvsx+MqSz3GPZJLsXqex2b6O/4c/9Wb/3p9mHxsw/1vG/5+EfYxrjZdYMOCyp4rIT+2DT7MTZDPsXHa0+te1jS32yFP5m6YeEiBs/pKRj2Vi6L3Mu0vqOX/0prsfvfzIppbZzfQ5IiEyjrEd4/qkBj6ga1uEluPVoZ1hKupy0Xz99niRSWMqxVlKsOBBBBB8QeVY3PVjJSV07o+aEigP1WIIIOCOII5g94oQ1dWZZ2o+0oruwXrZHJZjzHcJe8fO59+eJG2FW3SOZzLI071MOv+Pt7d3AtdGBAIOQeII5Ed4qwcs007M/aECgFAKAUAoBQCgMPS2k47aJpZm3UUcT1J6ADqT3VEpKKuzdQoTrzVOmrtlCa461y30uWysSn8XHngPFu9j31UlJyd2d3l+X08JCy1ye1/NxH6g9AUBk6O0fLPII4Y2kc8lUe89APE8Kckaq1anRjp1HZFoatbKVGHvH3z/RISFH0n5n1Y9JrdGl/kczjPqCT/HDq3N7exe/gSXSusuj9FlIZCIN5d9VjikIIzjJ7NTxyOvGtySWw52pVqVZaU22+Zgf/rOi/wDiH/6Fx/6VJrJXobSsV1Ak8LFo3yVJDKTglTwYAjiDzoDNoBQCgFAKAhetWldGyXSWN2m/O+4qfi2yO0OFxKvm8fGsZQUtpZw+LrYd3pSa8u4iWtGy2SPL2jGZefZtgSD6J5N7j6a0SpNbNZ02Cz+E/wAa60Xx3fr5sK7kQqSrAggkEEYII5gg8jWs6FNNXR80JFATvZ7r01qRBOS1uTgHmYieo717x05juOcJ6OrceFmuUrEJ1aS/Pz/ZdUbhgCpBBAII4gg8QQatHGNNOzPqhAoBQCgFAKA87iZUVndgqqCzE8AABkkmjdjKMXKSjFXbKD171sa+m4EiBCREvf032HefcOHfmpKWk7neZZl8cJT19N7X6dXmRisT0xQH1FjeG9ndyN7GM464z1oRK9tW06F1Js7RLVGswCjDi5/hGYc+0PeO7kOgqzTUbXifPsxqYmdZrEbVu3dnIkFbCgUbt7/jttnl2PH/AKhoSbb/AGBqz/xMX/8AXJ/9KA32ntZ4NC2lolvAZoZA5ixKeC8HzvMGLA9pmhB+aq7To76+FrFAVUoz77ON7KgcBGBy48yRy5UBj6zbWIoLhre2t2u5EJVyrbq7w85VwrMxGDnhjx50BuNRdf4NIlkVGhmQbzRsQcrkAsjDzgCQDwBGRw40Bi677SobCTsEja4uOGUUhVUtjdDtgneOQQoBOCOWRkDz1N2nRXk/waWFrWc5Cqx3lZgMlMkKQ2OOCooCIa7fyntPpWf3hoC7KAjOt2pkF8pJHZzAYWVRx8A4/KHvHQitc6al1npYDM6uEdlrjw9uBR+ntCTWkpinTdPMEcVYfKU9R7/RVdpp2Z22FxVLEw06b911muqCyKAsfZbrkYmW0nb8WxxCx/IY/kH5p6dx8Dw2U56Op7DnM6yzTTxFJa1tXFceteXjcFWTkRQCgFAKAUBU21zWneb4FE3krgzkdW4FY/QOBPjgdDVerK70UdXkOX2X8ma1vo+r9v2VjWo6YUAoBQEg1O1qksZd5ctE2O0j6Ed69zDv9VTGTi7o8/MMvhi4WeqS2P5uL70TpOO5iWWFgyNyPUHqCOhHdVuMlJXRwlehOhN06is0U1t6Gb22H/Jx/wBw1JqJT/8Ai9h/S3X68X/zoQaDbtaiG20fEpJWNZUUnGcIkSjOOvChJZmrmjY7exiSCNUxEpGAMlymd5j1JJySe+hBRWy+LSDNN/s94Vl3I+17bd3yuW83eUnnz8d3PShJMtVtUdJJpdbydrfOSbgRuMkPEyA9mFAGSFbxIJ50IItbpeNp66+DNGt12tyUM2Mbu+QN3eB49njHzc0JN7ean6Xnvre4uGtTNG0bgq6q5SKRWPBUG9jOM/OAoDZ616t3Umn7a5jt2aBWtS0gK7o3HJbOTngPChBa9AKA1WsegYryExSjxVh5yN8pT+7rWM4KSsy1hMXUwtTTg+zcygdY9BS2c7QyjxVh5rr0Yf4dDVVpp2Z3uExdPFU1Uh2rgzV1BaFAXlsx1p+FwdlK2Z4gASebpyD+J6HxwetWKU7qzOHznAfx6unBfjLwfD2/RNa2njCgFAKA0muOnRZ2kk3Df82IHrI3m+kDix8FNYTloq5dy/CPFV1T3bX1fNXWc6zSlmLMSzMSzE8ySckn11VPoUYqKSWxHzQyNrqxoJ7y4SFOGfKduiICN5veAO8kVKTbsipjcXHC0XUl2Lizba9amPYvvLl7djhXPNT8l8cM+PI+6pnFxfIq5ZmkcXHRlqmt3qiKVieqKAkGp2tUljLvLlomx2kfQjvXuYd/qqYycXdHn5hl8MXCz1SWx/NxYOtOqCaaaC7guwiKm7js98k728c+Wu6RnGMVbjJSV0cJXoToTdOorNFjVJpIdtF1H/2msIFx2HZdp/N7+9vhR8tcY3ffQErs4NyNEzndVVzyzgAZx6qArnWfZMstw1xZ3JtXclmXBK7zcWKMjKyZPEjiOPSgM3UDZ01hO9xLdNNK6lSF3lQg44yZJMh4cM8sn00B9a87NI76X4RFMbe48neYLvK5XAViAQQwAA3geQHA4FAa7VTZbLBeJdXF80rx8VCb4ZuYw8jMSV4nyevfjIIEg0vqlNLpSC9W8eOKIKGhG9xwWJAIbdw2RnIPL0YAl1AKAUBoNc9WkvrcocCRctE/yW7j808iPQeYFYThpIv5fjpYSrpLY9q5e63HPl3bNG7RyKVdCVYHmCOBFVTv4TjUipRd0zyoZmy1c0w9pcxzp+SfKHykPBlPpHvwelE7O6K2Lw0cTRlTlv8AB7jo+zulljSRDvI6hlPeCMirid1dHzqpCVOThLatR7VJgKAUBSm17Tfa3YgU+RAMHxkbBY+obo8DvVWqSvK3A7PIcL9uh917ZeS+eRA61nvCgL62b6t/BLUFxiaXDyd6j8lPUD7SasUo2V3tODzfHfya9o9GOper7fIk95aJLG0cih0YYZTyIrY0mrM82nUlTkpwdmiite9THsX3ky9ux8huqn5D+PcetVZwcXyO4yzM44uOjLVNbVx5r5qInWJ6woCQana1SWMu8uWibHaR9CPlL3MO/wBVTGTi7o8/MMvhi4WeqS2P5uL70TpOO5iWWFgyMOB6g9QR0I7qtxkpK6ODr0J0JunUVmjMqTUYd5pWCL+Fnij+m6L+0aAw4ta7Fjhb61Y9wnhJ9zUBtIZlcZVgw71II9ooD0oBQCgFAKAUAoCrtsOreQL2NeIwk+Oo5I59HBfWvdWirH+x0+QY6z/jzfNeq9e8qmtJ1QoC4Njem9+F7Vj5UR34/q2PEepv2xW6i/6nIfUGF0KirLZLU+te68ix63nOigMTSt8sEEszco0Zz47oJx6+VRJ2VzbQpOrUjTW9pHM9zO0js7nLOzOx72Ykk+01TR9KhBQiox2JW7jzoZEq2baE+FXybwzHF+NfuO6Rur62xw6gGsoR0pWPKzjFfYwzttlqXr4ehdmsOlltLaW4dSyxKWKrjJ6ADPDiSKtnBmis9fIn0W+keycKm8GjyC2+GCABuWCSOPceVAY8+ulvNoaS9kt2aI5jeE4JLdoIt3e5Y3iDvdBxxkYqGk9TM6dSVOSlB2aKivtGZgju4Uf4NKXC72C0bK7IUcjgeKnDcMjuOQKs4aL5HcZZmccXHRlqmtq48181GrrE9YUBu9WdabixZzCVIYHKPkoWx5LEAg5HgRkcKyjJxd0efmGX08XCz1SWx/NxFdaNetJXDss9zIo+RGezjx6ExvD6WatJpq6OExGHqYeo6dRWaImTUmk/KAybG/lhbehleJvlRsyn2qQaAsPVbbTfW5C3GLuPrv4WUDwkUcf0gfTQF56m672mkkzbyeWBl4n4Sr4kdR84ZFASSgFAYWmNLQ2sLTTyCONeZOeZ5AAcST3DiaAgkO2exMm60VyiZx2hRCvpKq5fHoUnwoCwrS5SVFkjYOjgMrKcqyniCCKA/L21WWN43GUdSjDwIwahpNWZnTqSpzU47U7nNemdHNbzywv50bFc946N6xg+uqdraj6Rh68a9KNSO9fO4w6G432oulfg19DJnCluzfu3H8kk+gkN+jUxdpJlDM8P9/DTjv2rrXyx0TVw+eigINtg0h2dh2Y5zSKv6K+Wfeqj11prPVY9vIKOnitJ/wBU36epSNaDthQF17HtF9nZGYjyp3J/QTKqPbvn9Kt9FarnF5/iPuYj7a2RXi9b9DZ7UPim8+r/ALS1uPCK80P/ACTufrG+/joDxtv5Iy/XD/y46Ekz2RWiS6EjjkUOjNchlPIjt5KhpNWZlTqSpyU4OzRAte9TXsZN5cvbsfIbqp+Q/j3Hr7aqzg4vkdxlmZxxcdGWqa2rjzXzURSsT1hQGJpGxWVcHgR5p7v8qyjJxZQx+Ap4unoy1NbHw/RF2sZO07MIzP0CgknxAHOrSaaujg8Rh6mHqOnUVmj1n0PcIpZ7eVVHElo3AHrIqTSYNAKAyNH30kEqSwu0ciHeVlOCD/rhjrQHTGynaQukk7GbCXaDJA4LKo5ug6HvX1jhyAsOgKg/CDnO7ZJnySZ3I+cojUH1B29poCnKEl/bCp2bRjKTwSeVV8AVSQj9Z2ProQWJQFP7aNF7s8VwBwkUo/0k5E+JU4/QqtVVpXOu+ncRpU5Unud11P54lcVrOjFGrg6S1V0h8Is7eUnJaNd4/PA3W/rA1bg7xTPnGNo/ZxE6fBvu3eBtayKpUO227zPbxfJjaQ/ptuj7s1XrdJHW/TlO1Oc+LS7l+ytq1HSCobsgdNaEsuwt4Yh/NxonrCgE+3NXIqySPmmIq/dqyqcW2aPah8U3n1f9payNJXmh/wCSdz9Y338dAeNt/JGX64f+XHQknOxX4nh+ncffyUIIHt715btBo+3fATde4I6twZI/QODHxKjoahq5nSqzpTU4OzRX2i9IiUceDjmP3jwqtOGid1luZQxcLPVNbV6rl5GfWB6goDMs9M3MCOttcPBv4yVxzGccx49KyjJxdyhj8vp4uFpapLY/m40r6/aVhcg30+R8pt4ekBgRirSaaujg8Rh6lCo6dRWaMtdf1uPJ0nZQXYOAZkUQ3Q48xJGADjnukAGpNJjac1PQwNeaOmN1arjtVYAXNvnpMg5j568OB6DNAQ+gMrRl/JbzJNC5SSNgyMOhH2jpjqOFAdc6i6zppGyjuEwGPkyoPyJVxvL7wR4MKArz8ITnY+i5/uKAqChJfOwX4ul/OZPuoaEFk0BDtrFj2mjnbGTEySD27h/quT6q1Vl+Nz18jq/bxaX+Sa9fQomq53QoC7djt3v2BT+jldR6CFf7WNb6L/GxxWf09HFaXFJ+noTqtx4ZRW1qfe0k4+Qka/1d/wDtVVqdNncZFDRwafFt+noQ2sD2TYauwdpd26cw00QPoLrn3Utdor4uehh5y4RfkdL1dPmxFtqHxTefV/2loDn+DWi4SyeyVl7BySw3RvZLBvO58wKEn4mstwLFrEMvwdm3yN0b2d8Sedz84CgLf2c6WW01d+ENxEXwp8d5E0m6vrOB66EHN17dvLI8sh3nkZnc97MSxPtJoDzhkKsCpII5YqGrmylVnSmpwdmiwtKWDW8iQyunb9lHJLGvOJnGezb5wGCcZ84VWnBxO5yzMo4uFnqmtq9Vy8jGrA9QUBiaRsVlXB4Eeae7/KsoycWUMfgKeLp6MtTWx8P0RO5gZGKsMEf6yKtJpq6ODxGHqUKjp1FZoz9W9PTWVws8DYYcGU8UkQ+dG46qe70HgQDUmk3eveh4QsN/Zru2l1nCf0E6/wAJCfDqveM44DNARCgLW/B71hMN89qx8i4UlRxwJYwWBHQZXfHjhaAlX4QnOx9Fz/cUBUFCS+dgvxdL+cyfdQ0ILJoDWaz2/aWVynyoZQPTuHHvxWM1eLRZwc9DEQlwkvM5rqofSBQFrbD5/Juk6AxMPWJAf2RW6i9bRyv1JDXTl1ry9y0a3nMHP+0xs6UufTGPZFGKpy6b+bkd9kytgqfb5sjFQemb/UJM6RtR/wAwH2An91THpI8/NHbCVOo6Iq4fPjTa5aKa6sbiBCA8kbBM8t4cVBPQEgDPjQHLt7ZSQuUljeJxwKupBHt5jxHA0JPm3t3kYJGjSMeSorMx9CqCaAsjX21l0fqzb2knCSWb8YuR5IZ5LjdyOBIIQHHDOaEFI0BLtl1gkmkFklGYrVJLyX6MC7w/r7nDuzQEf0jpWSa4kuHb8ZI7SE+LEnAz06Y7uFQ1c2Uqs6U1ODs0b/RekRKO5xzH7x4VWnDRO5y3MoYuFnqmtq9Vy8jPrA9QUBiaRsVlXB4Eeae7/KsoycWUMfgKeLp6MtTWx8P0RO5gZGKsMEf6yKtJpq6ODxGHqUKjp1FZommoR+E2ekNHtx3oTeQd4ngwSF8XTKk9wqTSQagNlq5pH4Pd28+SOyljkOM8lYEjh3jIx40Bd34QnOx9Fz/cUBUFCS+dgvxdL+cyfdQ0ILJoDyu1zG471Ye41DMoO0kcuCqUdiPp5+1ILM2IH8bdfQj+1q20ekzmvqToU+t+hbdWDkygNpyY0pc+PZH/ALMdVJr8383He5M74KHb/wBmResT1Deajy7ukbU/81B+sd399THpIo5lHSwlRcn4HRdXD54KApH8ID+M2n1Uv7a0Br9hHxo/5rL99b0JNv8AhLMewsh0Mkp9YVMfaaEFB0BN9noxaaXcecLIoPovIgb7BQEIoD7ikKkMpwRyNQ1c2Uqs6U1ODs0SrRekRKO5xzH7x4VWnDRO5y3MoYuFnqmtq9Vy8jPrA9QUBiaRsVlXB4Eeae7/ACrKMnFlDH4Cni6ejLU1sfD9GRskgZNN2yMMZ7dT3FTBKPWKtJpq6ODxGHqUKjp1FZog1SaRQF87dmJTRpPMpOT7LegKnoSXzsF+LpfzmT7qGhBZNAY+kJN2KRu5GPsUmoewzpK80uaOXxVKOxH04/akFnbD1/GXR7liHtL/AOFbaPSfZ6nM/Uj/ABprm/QtmrByhSG2GDd0hn5cUbewsv8AZqrU6Z2uQSvhLcJP0fqQesD3DK0Xc9lPFJ8iSN/1WDfupzNVeH3KUocU13o6dBq6fMxQFI/hAfxm0+ql/bWgNfsI+NH/ADWX723oSST8I6zLWEEgGeznAPgHR+PtVR66EHO1ATXZRh7qe1Jwbu0uLZO4SFQ6E+tPfQEMdCCQQQQcEHmCOhFAfNAfcUhUhlOCORqGrmylVnSmpwdmiVaL0iJR3OOY/ePCq04aJ3OW5lDFws9U1tXquXkZ9YHqCgMzQt/8HuEnVAzosgTJIwXjaPOR9LNZRk4soZhgIYynovU1sfzcV5cwMjFWGCP9ZFWk01dHB4jD1KFR06is0fej7QyyxxL50jpGvpZgo+2pNJ1drvqLHpHsN+Z4uxDhdwKc7+5z3h03B7aA581k0aLa7ngViwikZAxxkgdTjhQkufYL8XS/nMn3UNCCyaA0mu112ej7ps4/FOoPi43B72FYVH+DLuXU9PFU4/7l4aznOqp9EFAW5sRt8Q3MnynRP1FJ/t1uo7zkvqOd6kIcE33v9Fl1vObKr23Wf8WmA/pI2PsZf7dV6y1pnUfTdX/2U+p+j9CrK1HUigOjtTtIdvY28mckxqrfSXyG96mrVN3imfOswo/ZxM4c/B60bmsymUj+EB/GbT6qX9taA1+wj40f81l+9t6EltbRNBm80bcwKMuU3ox3yIQ6j1lceuhByBQGTo69eCWOaM7rxuroe5lII+ygJdtC0ckwTSlqP93uj+NUfzF1zkjbuyfKB65PTGQIRQCgPuKQqQynBHI1DVzZSqzpTU4OzRKtF6REo7nHMfvHhVacNE7nLcyhi4Weqa2r1XLyM+sD1BQGJpGxWVcHgR5p7v8AKs4ycWUMfgKeLp6MtTWx8P0bHY3q202l4t9fJt8zv3ZXhHg/TKn9E91WU01dHB4jD1KFR06is0dQ1JpOXdoHxpefXP8AuoSWzsF+LpfzmT7qGhBZNAQHbJpDcsliB4zSDh8xPKJ/W3PbWms9SR7v0/R08S5/4rxer3KWrQdoKAvfZRZdno2M4wZGeQ+3dB9iirFFficLnlXTxklwSXr6kwraeQRTafo7ttHS4GWixMP0fO/qF611VeJ6uTV/tYuN9ktXfs8bFB1WO8FAWzsV0vmOa2Y8VPap9FsKwHgDun9Ot1F7Ucn9RYa0o1lv1Pr3fORZ1bzmikfwgP4zafVS/trQGv2EfGj/AJrL97b0JL+oQcv7atTzZXzSov8Au9wTIhHJZDxeP2neHg2OhoCvKAkOqGtLWbOjxie2mG5cQP5si9CD+S45hhyoDb6Q1HW4RrjRMhuosbz25x8Mg8Hj/LGeAZc58cZoCF3EDIxR1ZGHAqwIYHuIPEUB50ButWtXLy7kHwSF3IPFwMRr9J28kegmoaubKVWdKanB2aJRpCFIpexFxDPIqqZDCSUVz5yhiPKx3jv7+FVpwcWdzlmZRxcLPVNbV6rl5HjWB6goDf6mazvYT76jejfCypwyyjOCD0IycdOJqYycXdHn5jl8MZTs9UlsfzcX7orSUdxEssLBkYcD3d4I6Ed1W4yUldHB16E6M3TqKzRzRtA+NLz65/3VJrLZ2C/F0v5zJ91DQgsmgKN2taW7a+7NTlYF3PDfPlOf2V/RqrUd5dR2+RYf7WG03tlr7N3v2kKrA9o+4Yi7KqjLMQqjvJOAPbRmMpKKcnsR01ouyEMMUS8o0RB47oAz7quRVlY+a1qrq1JVHvbfeZVSaj4ljDKVYZDAgjvBGCKExk4u6OatPaNNtcywNnMblQT1XmretSD66pWtq4H0nC11XoxqLevHf3MwKG82uq2mDaXUU4zhThwOqHgw9hyPECpT0XcqY3DLE0JU+Ozr3fOB0fBKrqrKQysAykciCMgj1VcPnUouLcXtRSn4QH8ZtPqpf21oQa/YR8aP+ay/e29CS/qEGo1q1dhv7V7eceS3FWHnI4811PePeMjkTQHKGuOqs+jrgwzr3mNx5ki/KU/aOYoDRUB62ty8bh43aN14qyEqwPeGHEUBLodpl8VCT9heIAAFuoY5MfpYDH1k0B9DaKw4po3RcbDky2i7wPeMscUBq9O67312u5NcuY+XZpiOLHcUjAB9eaA0MUhUhlOCORqGrmylVnSmpwdmiVaL0iJR3OOY/ePCq04aJ3OW5lDFws9U1tXquXl559YHqCgJDqbrXJYy5GWiYjtI+/5y9zD38vRMZOLujzswy+GLhZ6pLY/m4jmuV2st/cyocpJIXUkEZBxjgatppq6OFr0J0JunUVmi4NgvxdL+cyfdQ1JpJprRplbS1knbmowg+U54KPb7s1jOWirlrBYZ4mtGmt+3q3nOE0pdmZjlmJZieZJOST66qI+ixiopRWxHxQyJhss0R29+jkZSAdq3dvDgg9O95X6BrOmryPHzvE/ZwritstXZv8NXaXvVo4YUAoCq9s2gv4O7Qd0Uv2ox965+jVetGz0jqPp7F9LDy616+/eVZWo6kUBbeyHWffT4HI3lJloST5yc2T0rzHhn5NbqUv6nJZ9gNGX8iC1Pb18e3z6yO/hAj/ebT6qX3OmftHtrec2YOwdD/tOQ44C1kBPcTLBj7D7KEl+UIFAanWXVy3voDDcxh1PEHkyN0ZG5g/byORwoDnvXXY9eWhZ7cG7g4kFB+NUdzxjifSueWcCgK3ZSCQRgjgQeYPjQH5QCgFAbHQmgri7k7O2heZuGQo4DPVmPBR4kgUBeez/YvHARNfsJZcHdiQns0zwyzDBY47sAcefA1DSepmdOpOnJTg7NbzQ69amvYyby5e3Y+Q/VT8h/Hx6+0VVnBxZ3OWZnHFxs9U1tXqvmoitYnqigPK4gDDx6Gs4zcWefmGX08ZCz1SWx/Nxc+wuFl0dJvDGbmQjxHZxDI9YNWU01dHCV6E6FR06is0RTalrP8JuOxjbMMJIyOTycmbxA80fpHrVapLSfJHYZJgPsUvuTX5S8Fu79r7OBCKwPbFAXvsv0F8GsgzDEk2JG7wuPIX2ccd7GrFKNo34nC51i/v4hpbI6l6/ORMK2nkCgFAYuk7BJ4ZIZBlHUqfX1HiOfqqJK6szbRqyo1FUjtRzhpzRT2s8kEg8pDjPRl/JYeBGDVNpp2Z9Fw2IhiKSqQ2P5bsMGhvPW0uXidZI2KupDKw5gjlQwqU41IuEldMurR0lnpy0C3EYMkZBdQSrxvjG+jA5Ct7OhzirNOekuZwOY4CWEq2/q9j+b0b3VjVS1sEZbaPd3yC7MSztjOMs3QZPAYAyeHE1sPPN3QCgFAKA0mndUbK8z8JtY5CeG9jEn/UXDe+gIXfbDNGuco1xF4JIpX/uKx99AYq7BLHrc3RHg0I/u6A3mitkGi4SCYGmI6yuzD1qMKfWKAm1lZRwoEijSNByVFCqPQF4UB70B4Xtok0bRyKHRhhlPIj/XWoaTVmZ06kqclODs0UTr1qa9jJvLl7dj5D9VPyH8fHr7QKs4OLO5yzM44uNnqmtq9V81EVrE9UUBtNEawXFskqQyFVlUqw9PDeXubHDI7/RiU2thVr4OjXlGVRXcfnauRq6gtCgJRs81c+GXQ3hmGLDy9x4+Sn6RHsDVlCOk7Hl5tjf4tDV0pal6vs87F/1bOCFAKAUAoCE7TdU/hcPbRLmeIHAHOSPiSnpHEj1jrWqrC+tbT2smzD+NU+3N/jLwfH3/AEUdVc7cUBnaF0tLazLNC266/qsOqsOoP+fAgGiundGjEYeniKbp1FdP5dcy+9UtaYr6LeTyZFA7SMnylPeO9e4/YeFWoTUjg8fgKmEnaWtbnx/fI31ZlEUAoBQCgFAKAUAoBQCgPC9tEmjaORQ6MMMp5Ef669KhpNWZnTqSpyU4OzRROvWpr2Mm8uXt2PkP1U/Ifx8evtAqzg4s7nLMzji42eqa2r1XzURWsT1RQCgPews3mkSKNSzuQqgdSfsHXPQChrq1Y0oOc3ZI6H1S1fSytlhXi3nSN8pzzPo6DwAq1COirHz7HYyWKrOo9m5cEbmsymKAUAoBQCgKl2o6lbpa8t18k5adB+SesgHd393PlnFepC35I6vJc00ksPVev+r9Pbu4FZVqOmFAZGj7+SCRZInKOvJh9h6EeB4GnM11aMKsHCorplxan7SIrjEdziGbkG5RufAnzT4H29K3wq7pHH4/JKlG86X5R8V7k9rceEKAUAoBQCgFAKAUAoDzuJ1RS7sEVRlmYgKB3kngKhu2tmUYym1GKu2VPr9tESaN7a2UMjeS8jjgR/y1P7R9Q5GtE6mlqR1WV5NKnJVqzs1sS9fbv4FaVqOlFAfqISQACSSAAOJJPIAUIbSV2Xfs41M+CJ20wBuHHL+iU/kj5x6n1eJsU4W1vacTm+Z/yZfbp9BeL49XDv6pvW08UUAoBQCgFAKA/CKAqLaDs9MZa4tFzHxMkQ5p3sg6r83p6OVedPR1rYdblWcqaVKu9e58evnz39e2tq1HSCgFASfVnXm6s8KG7WIfzcmSAO5G5r6OXhWUZSjsPMxmU4fE/k1aXFevHz5lm6C2lWc+BIxt37pPM9Ug4Y9OK3KtHfqOZxOR4mlritJctvd7XJhDMrqGRgynkVIIPoIraeTKLi7SVmfdDEUAoBQCgMa+0hFCu9LKka97sAPVmobS2mylRqVXowi2+SINp7arbx5W2Qzt8o5WMe3yj7B6a1SrL+p7mF+n609dZ6K4bX7fNhWOsGstzeNmeQlQcqi8I19C/vOT41pbctp0uFwNDDK1Na+O/vNRUFwUB9wxM7BVUsxICqoJJJ5AAc6GMpKKvJ2Rc+z3UMWuJ7gBpz5q8CIs/a3j06d5306dtcjjc1zd4i9Kl0OPH9fGT2tx4QoBQCgFAKAUAoBQCgK9122cJOWmtcRyniyco5D1I+S3uPhxNaZ0t8ToMuzuVG1Otrjx3r3Xj5FQ31lJC5jlRo3XmrDB/wAx48jWjkdbSqwqxU4O6Z4UNgoBQGTY6QlhOYpXjPUozLn04PGmzYaqlGnVVpxT61ckdltH0hHzmEg7pEQ+9QD76yU5reedUyTBz2Rt1N/s20G1u6HnwwN6BIv2sayVWXIqS+naD6MpLu9ke52vTf8ACx/rN/hU/elwMP8Axyn/AJvuRiz7Wbs+bFAo+i5Pt38e6odWfI2x+ncMulKT7vY0t/r7fy5BuWQHpGFTHoZRve+sXOT3l2llGDp7IX67v9eBHridnbedmdjzLEkn1njWNj0IQjBWirLkedDIUAoDZ6B0DPeSbkCFvlMeCIO9m6ejme41KTbsirisZSw0dKo7ct76kXXqbqTDYje/hJyPKkI5fNjH5I8eZ9wsQpqOvecZmGaVcW7bI8PfiSmth5YoBQCgFAKAUAoBQCgFAKA1entX7e7TdnjDY81hwdfosOI9HI1jKKltLWFxlbDS0qbty3PsKp1k2YXEOWtz8Ij544CUD0cm9XE91aJUpLZrOpwmfUav41fxfh+u3vILNEyMVZSrDgQwIIPiDxFa7nuRkpK8XdHxQyFAKAUAoBQCgFAKAydH6PlnfchjaRu5QT6z3DxPCm12Rqq1qdKOlUkkuZY2rOyljh7190c+yjPH0O/Iehc+kVtjSb6RzuM+oEvxw6/5P0Xv3Fn6PsI4IxHFGsaDkqjA9PifE1vSSVkczVqzqy05u7MmpNYoBQCgFAKAUAoBQCgFAKAUAoBQGu0voO3uRieFJOgJHlD6LDyh6jWMoqW0sUMVWoO9OTXl3EH0tskhbJt52j+a4Dr6ARgj15rU6PBnt0PqKpHVVinzWp+voRLSGzO/j81EmHfG4+x90+zNYOnNbj1qWe4Se1uPWva5obnV67jJ37WZcdezfHtAwawaa2ovQxuHn0ake9GtdCDggg9x4Gl0WU09aPnNY6UeJJ6wwM5wisx7lBJ91ZXMZTjHXJ2NpZ6q3sp8i0m9LIVH6z4FSk3sTKtTMMLT6VSPffyJDo3ZZePgyGOEdd5t5h6AmQf1hWSpSZ59bP8ADQ6F5dll4+xMdD7K7WPBmZ527j5Cfqqc/wBatioreePiM/xE9VNKK734+xNbGxjhXcijSNe5FAHuraklsPGqVZ1ZaU22+ZkVJrFAKAUAoBQCgFAKAUAoBQCgFAKAUAoBQCgFAKA/CueYoLnz2S/JHsFCdJn0BQg/aAUAoBQCgFAKAUAoBQCgFAKAUAoBQCgFAKAUAoBQCgFAKAUAoBQCgFAKAUAoBQCgFAKAUAoBQCgFAKAUAoBQCgFAKAUAoBQCgFAKAUAoBQCgFAKAUAoBQCgFAKAUAo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7639"/>
            <a:ext cx="1178262" cy="12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736304" cy="11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1835763" cy="132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6165304"/>
            <a:ext cx="163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Have Fun !!!!!!!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28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Dietary / Medical requirements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10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and Why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8943"/>
            <a:ext cx="9001001" cy="47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7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Numeracy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r>
              <a:rPr lang="en-GB" dirty="0" smtClean="0"/>
              <a:t>Active learning</a:t>
            </a:r>
          </a:p>
          <a:p>
            <a:r>
              <a:rPr lang="en-GB" dirty="0" smtClean="0"/>
              <a:t>1:1 support throughout</a:t>
            </a:r>
          </a:p>
          <a:p>
            <a:r>
              <a:rPr lang="en-GB" dirty="0" smtClean="0"/>
              <a:t>Core number skills</a:t>
            </a:r>
          </a:p>
          <a:p>
            <a:r>
              <a:rPr lang="en-GB" dirty="0" smtClean="0"/>
              <a:t>Fun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496934" cy="31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58" y="143713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02" y="4789710"/>
            <a:ext cx="2152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03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3"/>
            <a:ext cx="4137876" cy="1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5621"/>
            <a:ext cx="8229600" cy="1143000"/>
          </a:xfrm>
        </p:spPr>
        <p:txBody>
          <a:bodyPr/>
          <a:lstStyle/>
          <a:p>
            <a:r>
              <a:rPr lang="en-GB" dirty="0" smtClean="0"/>
              <a:t>Extreme Activities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76570" y="1799890"/>
            <a:ext cx="2637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Developing trust</a:t>
            </a:r>
          </a:p>
          <a:p>
            <a:r>
              <a:rPr lang="en-GB" sz="2400" dirty="0" smtClean="0"/>
              <a:t>Building confidence</a:t>
            </a:r>
          </a:p>
          <a:p>
            <a:r>
              <a:rPr lang="en-GB" sz="2400" dirty="0" smtClean="0"/>
              <a:t>Having fun</a:t>
            </a:r>
          </a:p>
          <a:p>
            <a:r>
              <a:rPr lang="en-GB" sz="2400" dirty="0" smtClean="0"/>
              <a:t>Overcoming fears</a:t>
            </a:r>
            <a:endParaRPr lang="en-GB" sz="2400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5608"/>
            <a:ext cx="2867854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7857"/>
            <a:ext cx="4085189" cy="19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t1.gstatic.com/images?q=tbn:ANd9GcRpWfDYxB0_PBRtDw1UmNigMw0T2x-HRtBQiZDaCbdplsX5G_819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5"/>
            <a:ext cx="2271677" cy="24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2" y="4156521"/>
            <a:ext cx="2356271" cy="25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719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069864"/>
              </p:ext>
            </p:extLst>
          </p:nvPr>
        </p:nvGraphicFramePr>
        <p:xfrm>
          <a:off x="457200" y="476675"/>
          <a:ext cx="8229601" cy="5904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699"/>
                <a:gridCol w="1416646"/>
                <a:gridCol w="2087691"/>
                <a:gridCol w="2062837"/>
                <a:gridCol w="1593728"/>
              </a:tblGrid>
              <a:tr h="590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Friday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590465"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Group Q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Group 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17713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14:00 - 15:35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Numeracy session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Mazes and proof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Making number sums with fingers (no sums)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590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15:50 - 17:00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Active session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Settle and Site tour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590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17:05 - 18:15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Meal Time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590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18:15 - 19:25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Abseiling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Problem Solving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590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19:45 - 21:00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Scraphead challenge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590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21:15 - 22:30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Numeracy session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Making tetrahedrons with balloons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70172"/>
              </p:ext>
            </p:extLst>
          </p:nvPr>
        </p:nvGraphicFramePr>
        <p:xfrm>
          <a:off x="457200" y="476676"/>
          <a:ext cx="8229599" cy="5976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699"/>
                <a:gridCol w="1416646"/>
                <a:gridCol w="2087690"/>
                <a:gridCol w="2062836"/>
                <a:gridCol w="1593728"/>
              </a:tblGrid>
              <a:tr h="3984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Saturday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7968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9:30 - 10:40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Numeracy session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extending number square - giant - addition / subtraction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Making number sums - just tens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3984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10:50 - 12:00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Giant Zip Wire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Abseiling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3984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12:05 - 13:15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Lunch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7968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13:15 - 14:25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Numeracy session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Catapult averages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making number sums - just digits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3984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14:25 - 15:35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smtClean="0">
                          <a:effectLst/>
                        </a:rPr>
                        <a:t>Problem </a:t>
                      </a:r>
                      <a:r>
                        <a:rPr lang="en-GB" sz="1400" u="none" strike="noStrike" dirty="0">
                          <a:effectLst/>
                        </a:rPr>
                        <a:t>Solving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Giant Zip Wire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119533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15:50 - 17:00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Numeracy session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Multiplication murder mystery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making number sums - whole answer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3984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17:05 - 18:15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Meal time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3984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18:15 - 19:25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Leap of faith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Archery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3984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19:45 - 21:00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mini olympics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3984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21:15 - 22:30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Numeracy session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Making </a:t>
                      </a:r>
                      <a:r>
                        <a:rPr lang="en-GB" sz="1400" u="none" strike="noStrike" dirty="0" err="1" smtClean="0">
                          <a:effectLst/>
                        </a:rPr>
                        <a:t>Sierpinski</a:t>
                      </a:r>
                      <a:r>
                        <a:rPr lang="en-GB" sz="1400" u="none" strike="noStrike" dirty="0" smtClean="0">
                          <a:effectLst/>
                        </a:rPr>
                        <a:t> </a:t>
                      </a:r>
                      <a:r>
                        <a:rPr lang="en-GB" sz="1400" u="none" strike="noStrike" dirty="0">
                          <a:effectLst/>
                        </a:rPr>
                        <a:t>Pyramid </a:t>
                      </a:r>
                      <a:r>
                        <a:rPr lang="en-GB" sz="1400" u="none" strike="noStrike" dirty="0" smtClean="0">
                          <a:effectLst/>
                        </a:rPr>
                        <a:t>– </a:t>
                      </a:r>
                      <a:r>
                        <a:rPr lang="en-GB" sz="1400" u="none" strike="noStrike" smtClean="0">
                          <a:effectLst/>
                        </a:rPr>
                        <a:t>balloon modelling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30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2546"/>
              </p:ext>
            </p:extLst>
          </p:nvPr>
        </p:nvGraphicFramePr>
        <p:xfrm>
          <a:off x="457200" y="692696"/>
          <a:ext cx="8229601" cy="5472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699"/>
                <a:gridCol w="1416646"/>
                <a:gridCol w="2087691"/>
                <a:gridCol w="2062837"/>
                <a:gridCol w="1593728"/>
              </a:tblGrid>
              <a:tr h="7818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Sunday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7818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9:30 - 10:40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Caving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7818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10:50 - 12:00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Activity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Archery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Leap of faith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7818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12:05 - 13:15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Lunch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  <a:tr h="23454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13:15 - 14:25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Numeracy session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Awards ceremony - next step commitments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making number sums - whole answers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4" marR="9324" marT="93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0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Item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/>
              <a:t>Things you’ll need:</a:t>
            </a:r>
            <a:endParaRPr lang="en-GB" dirty="0"/>
          </a:p>
          <a:p>
            <a:r>
              <a:rPr lang="en-GB" dirty="0"/>
              <a:t>• Toiletries </a:t>
            </a:r>
            <a:r>
              <a:rPr lang="en-GB" dirty="0" err="1"/>
              <a:t>etc</a:t>
            </a:r>
            <a:r>
              <a:rPr lang="en-GB" dirty="0"/>
              <a:t> (please note deodorants must be </a:t>
            </a:r>
          </a:p>
          <a:p>
            <a:r>
              <a:rPr lang="en-GB" dirty="0"/>
              <a:t>roll-on, no aerosols).</a:t>
            </a:r>
          </a:p>
          <a:p>
            <a:r>
              <a:rPr lang="en-GB" dirty="0"/>
              <a:t>• Old clothes for activity sessions – (long-sleeved shirts, trousers and closed-toe shoes are required for nearly all sessions so bring plenty.) Clothes shoes and underwear for other times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Plenty of spares – check (but don’t rely on) Weather report</a:t>
            </a:r>
            <a:endParaRPr lang="en-GB" dirty="0"/>
          </a:p>
          <a:p>
            <a:r>
              <a:rPr lang="en-GB" dirty="0"/>
              <a:t>• Waterproof clothing (jacket, trousers and </a:t>
            </a:r>
          </a:p>
          <a:p>
            <a:r>
              <a:rPr lang="en-GB" dirty="0"/>
              <a:t>wellingtons).</a:t>
            </a:r>
          </a:p>
          <a:p>
            <a:r>
              <a:rPr lang="en-GB" dirty="0"/>
              <a:t>• Large plastic bag for dirty clothes.</a:t>
            </a:r>
          </a:p>
          <a:p>
            <a:r>
              <a:rPr lang="en-GB" dirty="0"/>
              <a:t>• A bath towel.</a:t>
            </a:r>
          </a:p>
          <a:p>
            <a:r>
              <a:rPr lang="en-GB" dirty="0"/>
              <a:t>• Sunglasses, sun cream and hat in summer.</a:t>
            </a:r>
          </a:p>
          <a:p>
            <a:r>
              <a:rPr lang="en-GB" dirty="0"/>
              <a:t>• Gloves, hat and scarf in winter.</a:t>
            </a:r>
          </a:p>
          <a:p>
            <a:r>
              <a:rPr lang="en-GB" dirty="0"/>
              <a:t>• Pyjamas and slippers.</a:t>
            </a:r>
          </a:p>
          <a:p>
            <a:r>
              <a:rPr lang="en-GB" dirty="0"/>
              <a:t>• A named water bottle (essential in summer).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60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you won’t need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75942"/>
            <a:ext cx="2628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9545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0" y="406640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32" y="3771925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309320"/>
            <a:ext cx="370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items are taken at your own risk!!!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758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388</Words>
  <Application>Microsoft Office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Extreme Numeracy</vt:lpstr>
      <vt:lpstr>Who and Why</vt:lpstr>
      <vt:lpstr>Numeracy Session</vt:lpstr>
      <vt:lpstr>Extreme Activities</vt:lpstr>
      <vt:lpstr>PowerPoint Presentation</vt:lpstr>
      <vt:lpstr>PowerPoint Presentation</vt:lpstr>
      <vt:lpstr>PowerPoint Presentation</vt:lpstr>
      <vt:lpstr>Item List</vt:lpstr>
      <vt:lpstr>Things you won’t need</vt:lpstr>
      <vt:lpstr>The small print</vt:lpstr>
      <vt:lpstr>Dietary / Medical requirements</vt:lpstr>
    </vt:vector>
  </TitlesOfParts>
  <Company>T&amp;W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Numeracy</dc:title>
  <dc:creator>Robinson, Darryn</dc:creator>
  <cp:lastModifiedBy>Robinson, Darryn</cp:lastModifiedBy>
  <cp:revision>10</cp:revision>
  <dcterms:created xsi:type="dcterms:W3CDTF">2013-04-09T08:20:42Z</dcterms:created>
  <dcterms:modified xsi:type="dcterms:W3CDTF">2013-06-16T13:32:42Z</dcterms:modified>
</cp:coreProperties>
</file>