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  <p:sldId id="260" r:id="rId7"/>
    <p:sldId id="265" r:id="rId8"/>
    <p:sldId id="263" r:id="rId9"/>
    <p:sldId id="264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635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0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03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51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76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26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304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92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26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16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28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E9110-60F2-498B-AC95-3639946A537B}" type="datetimeFigureOut">
              <a:rPr lang="en-GB" smtClean="0"/>
              <a:t>19/03/2013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4F67-AF7A-4413-A401-D0D7078A3F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208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/>
          <a:lstStyle/>
          <a:p>
            <a:r>
              <a:rPr lang="en-GB" dirty="0" smtClean="0"/>
              <a:t>Division Master Class</a:t>
            </a:r>
            <a:br>
              <a:rPr lang="en-GB" dirty="0" smtClean="0"/>
            </a:br>
            <a:r>
              <a:rPr lang="en-GB" dirty="0" smtClean="0"/>
              <a:t>Learning Mentors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933056"/>
            <a:ext cx="7920880" cy="1296144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Objective – To be able to divide decimals by a whole number using short division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36876"/>
            <a:ext cx="3024336" cy="1814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5949280"/>
            <a:ext cx="7488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Activity 1 – times table puzzle                  (hint - there are 2 answers that are 60)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316416" y="54868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min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76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Steps to success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375221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7954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Completing Short division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186 </a:t>
            </a:r>
            <a:r>
              <a:rPr lang="en-GB" dirty="0"/>
              <a:t>÷ 3</a:t>
            </a:r>
            <a:r>
              <a:rPr lang="en-GB" dirty="0" smtClean="0"/>
              <a:t> </a:t>
            </a:r>
            <a:r>
              <a:rPr lang="en-GB" dirty="0"/>
              <a:t>=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224  </a:t>
            </a:r>
            <a:r>
              <a:rPr lang="en-GB" dirty="0"/>
              <a:t>÷ </a:t>
            </a:r>
            <a:r>
              <a:rPr lang="en-GB" dirty="0" smtClean="0"/>
              <a:t>4 </a:t>
            </a:r>
            <a:r>
              <a:rPr lang="en-GB" dirty="0"/>
              <a:t>=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196  </a:t>
            </a:r>
            <a:r>
              <a:rPr lang="en-GB" dirty="0"/>
              <a:t>÷ 7</a:t>
            </a:r>
            <a:r>
              <a:rPr lang="en-GB" dirty="0" smtClean="0"/>
              <a:t> </a:t>
            </a:r>
            <a:r>
              <a:rPr lang="en-GB" dirty="0"/>
              <a:t>=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3159  </a:t>
            </a:r>
            <a:r>
              <a:rPr lang="en-GB" dirty="0"/>
              <a:t>÷ </a:t>
            </a:r>
            <a:r>
              <a:rPr lang="en-GB" dirty="0" smtClean="0"/>
              <a:t>13 </a:t>
            </a:r>
            <a:r>
              <a:rPr lang="en-GB" dirty="0"/>
              <a:t>=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36601  </a:t>
            </a:r>
            <a:r>
              <a:rPr lang="en-GB" dirty="0"/>
              <a:t>÷ </a:t>
            </a:r>
            <a:r>
              <a:rPr lang="en-GB" dirty="0" smtClean="0"/>
              <a:t>17 </a:t>
            </a:r>
            <a:r>
              <a:rPr lang="en-GB" dirty="0"/>
              <a:t>=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100392" y="6525344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min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5460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076089"/>
              </p:ext>
            </p:extLst>
          </p:nvPr>
        </p:nvGraphicFramePr>
        <p:xfrm>
          <a:off x="683570" y="980728"/>
          <a:ext cx="7992885" cy="5256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8577"/>
                <a:gridCol w="1598577"/>
                <a:gridCol w="1598577"/>
                <a:gridCol w="1598577"/>
                <a:gridCol w="1598577"/>
              </a:tblGrid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START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231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928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427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0" dirty="0" smtClean="0">
                          <a:solidFill>
                            <a:schemeClr val="tx1"/>
                          </a:solidFill>
                        </a:rPr>
                        <a:t>912</a:t>
                      </a:r>
                      <a:endParaRPr lang="en-GB" sz="3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354 ÷ 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2532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÷ 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1" i="0" dirty="0" smtClean="0">
                          <a:solidFill>
                            <a:schemeClr val="tx1"/>
                          </a:solidFill>
                        </a:rPr>
                        <a:t>FINISH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432 ÷ 8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2784 ÷ 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What’s the  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baseline="0" dirty="0" smtClean="0">
                          <a:solidFill>
                            <a:schemeClr val="tx1"/>
                          </a:solidFill>
                        </a:rPr>
                        <a:t>between a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i="1" dirty="0" smtClean="0">
                          <a:solidFill>
                            <a:schemeClr val="tx1"/>
                          </a:solidFill>
                        </a:rPr>
                        <a:t>pants.</a:t>
                      </a:r>
                      <a:endParaRPr lang="en-GB" sz="16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just</a:t>
                      </a:r>
                      <a:endParaRPr lang="en-GB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422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1281 ÷ 3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715 ÷ 11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272 ÷ 4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1617 ÷ 7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5472 ÷ 6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6097"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wears</a:t>
                      </a:r>
                      <a:r>
                        <a:rPr lang="en-GB" sz="1600" i="1" baseline="0" dirty="0" smtClean="0">
                          <a:solidFill>
                            <a:schemeClr val="tx1"/>
                          </a:solidFill>
                        </a:rPr>
                        <a:t> trousers,</a:t>
                      </a:r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Shepard and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his</a:t>
                      </a:r>
                      <a:r>
                        <a:rPr lang="en-GB" sz="1600" i="1" baseline="0" dirty="0" smtClean="0">
                          <a:solidFill>
                            <a:schemeClr val="tx1"/>
                          </a:solidFill>
                        </a:rPr>
                        <a:t> dog? One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difference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i="1" dirty="0" smtClean="0">
                          <a:solidFill>
                            <a:schemeClr val="tx1"/>
                          </a:solidFill>
                        </a:rPr>
                        <a:t>other</a:t>
                      </a:r>
                      <a:endParaRPr lang="en-GB" sz="16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542278" y="44026"/>
            <a:ext cx="4059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Collect a Joke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68344" y="332656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min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965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Dividing with decimals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 smtClean="0"/>
              <a:t>912 </a:t>
            </a:r>
            <a:r>
              <a:rPr lang="en-GB" dirty="0"/>
              <a:t>÷ </a:t>
            </a:r>
            <a:r>
              <a:rPr lang="en-GB" dirty="0" smtClean="0"/>
              <a:t>20 </a:t>
            </a:r>
            <a:r>
              <a:rPr lang="en-GB" dirty="0"/>
              <a:t>=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510 </a:t>
            </a:r>
            <a:r>
              <a:rPr lang="en-GB" dirty="0"/>
              <a:t>÷ </a:t>
            </a:r>
            <a:r>
              <a:rPr lang="en-GB" dirty="0" smtClean="0"/>
              <a:t>8 </a:t>
            </a:r>
            <a:r>
              <a:rPr lang="en-GB" dirty="0"/>
              <a:t>=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36018  ÷ 12 </a:t>
            </a:r>
            <a:r>
              <a:rPr lang="en-GB" dirty="0"/>
              <a:t>=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314.7 ÷ 6 =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218.64 </a:t>
            </a:r>
            <a:r>
              <a:rPr lang="en-GB" dirty="0"/>
              <a:t>÷ </a:t>
            </a:r>
            <a:r>
              <a:rPr lang="en-GB" dirty="0" smtClean="0"/>
              <a:t>14 </a:t>
            </a:r>
            <a:r>
              <a:rPr lang="en-GB" dirty="0"/>
              <a:t>=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1051.56</a:t>
            </a:r>
            <a:r>
              <a:rPr lang="en-GB" dirty="0"/>
              <a:t> ÷ </a:t>
            </a:r>
            <a:r>
              <a:rPr lang="en-GB" dirty="0" smtClean="0"/>
              <a:t>23 =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948264" y="623731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10 min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485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136904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90909" y="75982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 min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30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4664"/>
            <a:ext cx="7577050" cy="5481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2591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805264"/>
            <a:ext cx="3960440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92" y="-29700"/>
            <a:ext cx="6120680" cy="607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7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536432" cy="499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0728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118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Division Master Class Learning Mentors</vt:lpstr>
      <vt:lpstr>Steps to success</vt:lpstr>
      <vt:lpstr>Completing Short division</vt:lpstr>
      <vt:lpstr>PowerPoint Presentation</vt:lpstr>
      <vt:lpstr>Dividing with decimals</vt:lpstr>
      <vt:lpstr>PowerPoint Presentation</vt:lpstr>
      <vt:lpstr>PowerPoint Presentation</vt:lpstr>
      <vt:lpstr>PowerPoint Presentation</vt:lpstr>
      <vt:lpstr>PowerPoint Presentation</vt:lpstr>
    </vt:vector>
  </TitlesOfParts>
  <Company>T&amp;W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 Master Class Learning Mentors</dc:title>
  <dc:creator>Robinson, Darryn</dc:creator>
  <cp:lastModifiedBy>Robinson, Darryn</cp:lastModifiedBy>
  <cp:revision>10</cp:revision>
  <cp:lastPrinted>2013-03-14T13:12:24Z</cp:lastPrinted>
  <dcterms:created xsi:type="dcterms:W3CDTF">2013-03-06T08:01:24Z</dcterms:created>
  <dcterms:modified xsi:type="dcterms:W3CDTF">2013-03-19T17:05:31Z</dcterms:modified>
</cp:coreProperties>
</file>