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3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3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0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3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8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1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08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3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8C929-25F5-44E2-97F3-909A94868C3A}" type="datetimeFigureOut">
              <a:rPr lang="en-GB" smtClean="0"/>
              <a:t>04/03/2013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8055-CA12-4B70-B54F-BF41991F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6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58446"/>
              </p:ext>
            </p:extLst>
          </p:nvPr>
        </p:nvGraphicFramePr>
        <p:xfrm>
          <a:off x="683570" y="980728"/>
          <a:ext cx="7992885" cy="52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7"/>
                <a:gridCol w="1598577"/>
                <a:gridCol w="1598577"/>
                <a:gridCol w="1598577"/>
                <a:gridCol w="1598577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231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928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427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354 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2532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i="0" dirty="0" smtClean="0">
                          <a:solidFill>
                            <a:schemeClr val="tx1"/>
                          </a:solidFill>
                        </a:rPr>
                        <a:t>FINISH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432 ÷ 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2784 ÷ 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i="1" dirty="0" smtClean="0">
                          <a:solidFill>
                            <a:schemeClr val="tx1"/>
                          </a:solidFill>
                        </a:rPr>
                        <a:t>bra</a:t>
                      </a:r>
                      <a:endParaRPr lang="en-GB" sz="3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Maths?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algae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422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1281 ÷ 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715 ÷ 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272 ÷ 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1617 ÷ 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5472 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mermaid</a:t>
                      </a:r>
                      <a:endParaRPr lang="en-GB" sz="28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wear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did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dirty="0" smtClean="0">
                          <a:solidFill>
                            <a:schemeClr val="tx1"/>
                          </a:solidFill>
                        </a:rPr>
                        <a:t>An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42278" y="44026"/>
            <a:ext cx="4059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Collect a Joke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4972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Robinson, Darryn</cp:lastModifiedBy>
  <cp:revision>5</cp:revision>
  <dcterms:created xsi:type="dcterms:W3CDTF">2013-03-03T15:54:43Z</dcterms:created>
  <dcterms:modified xsi:type="dcterms:W3CDTF">2013-03-04T17:44:55Z</dcterms:modified>
</cp:coreProperties>
</file>