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41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16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6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69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59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5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7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8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43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2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2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1D1A-E8A0-4AC7-91F8-89D2E9EBB5D9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94FCA-DB08-4723-B9F5-031C34AE9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26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google.co.uk/url?sa=i&amp;rct=j&amp;q=&amp;esrc=s&amp;frm=1&amp;source=images&amp;cd=&amp;cad=rja&amp;docid=sf6-JVTYyp6QnM&amp;tbnid=5SBgByywloQ-EM:&amp;ved=0CAUQjRw&amp;url=http%3A%2F%2Fwww.thesecretsofsuccessfulcoaches.com%2Ftag%2Fgreg-rutherford%2F&amp;ei=FyAVUoa2JIG_0QWCuICQDQ&amp;bvm=bv.50952593,d.d2k&amp;psig=AFQjCNGnb8-DiDMukhLue818K0JvRAasPw&amp;ust=1377202576923351" TargetMode="External"/><Relationship Id="rId7" Type="http://schemas.openxmlformats.org/officeDocument/2006/relationships/hyperlink" Target="http://www.google.co.uk/url?sa=i&amp;rct=j&amp;q=&amp;esrc=s&amp;frm=1&amp;source=images&amp;cd=&amp;cad=rja&amp;docid=2etGt22v2TEqwM&amp;tbnid=oHLmxFFiW5RNQM:&amp;ved=0CAUQjRw&amp;url=http%3A%2F%2Fblog.kinaxis.com%2F2012%2F02%2Fconnecting-changes-to-consequences-the-missing-piece-for-getting-business-value-from-business-intelligence%2F&amp;ei=FBgVUuy7IYqX1AXEioDgAg&amp;psig=AFQjCNH_xrJPWhQ-iEtWBHra7NWSocNzmg&amp;ust=1377200515244128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hyperlink" Target="http://www.google.co.uk/url?sa=i&amp;rct=j&amp;q=&amp;esrc=s&amp;frm=1&amp;source=images&amp;cd=&amp;cad=rja&amp;docid=R9OcTrZq4WWNkM&amp;tbnid=NZ6Lm2xNsfVivM:&amp;ved=0CAUQjRw&amp;url=http%3A%2F%2Fwww.newhopecf.net%2Fsmallgroup.html&amp;ei=fREVUoX0Eeam0AWh4oHIDg&amp;bvm=bv.50952593,d.d2k&amp;psig=AFQjCNFG3VgeII1O9NOFxq2f3rxMvH7U3w&amp;ust=1377198426817544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1.jpeg"/><Relationship Id="rId9" Type="http://schemas.openxmlformats.org/officeDocument/2006/relationships/hyperlink" Target="http://www.google.co.uk/url?sa=i&amp;rct=j&amp;q=&amp;esrc=s&amp;frm=1&amp;source=images&amp;cd=&amp;cad=rja&amp;docid=2etGt22v2TEqwM&amp;tbnid=AIMaWtR0F83YYM:&amp;ved=0CAUQjRw&amp;url=http%3A%2F%2Fblog.kinaxis.com%2F2012%2F02%2Fconnecting-changes-to-consequences-the-missing-piece-for-getting-business-value-from-business-intelligence%2F&amp;ei=bRgVUvHuMcnE0QXb3ICIDg&amp;psig=AFQjCNH_xrJPWhQ-iEtWBHra7NWSocNzmg&amp;ust=13772005152441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1" descr="http://www.thesecretsofsuccessfulcoaches.com/wp-content/uploads/2012/08/Lightbulb-man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22375"/>
            <a:ext cx="2051719" cy="2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newhopecf.net/images/portfolio/closingthegap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3" y="550431"/>
            <a:ext cx="6163239" cy="432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blog.kinaxis.com/wp-content/uploads/2012/02/stickman_question_mark_thinking_pc_400_clr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2" y="55562"/>
            <a:ext cx="1754624" cy="200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blog.kinaxis.com/wp-content/uploads/2012/02/street_sign_post_questions_400_clr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916" y="80193"/>
            <a:ext cx="2282460" cy="280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4873530"/>
            <a:ext cx="4032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this piece?</a:t>
            </a:r>
          </a:p>
          <a:p>
            <a:endParaRPr lang="en-GB" sz="2800" dirty="0" smtClean="0"/>
          </a:p>
          <a:p>
            <a:r>
              <a:rPr lang="en-GB" sz="2800" dirty="0"/>
              <a:t>W</a:t>
            </a:r>
            <a:r>
              <a:rPr lang="en-GB" sz="2800" dirty="0" smtClean="0"/>
              <a:t>hat do we need to do to </a:t>
            </a:r>
            <a:r>
              <a:rPr lang="en-GB" sz="2800" b="1" dirty="0" smtClean="0"/>
              <a:t>Close </a:t>
            </a:r>
            <a:r>
              <a:rPr lang="en-GB" sz="2800" b="1" dirty="0"/>
              <a:t>T</a:t>
            </a:r>
            <a:r>
              <a:rPr lang="en-GB" sz="2800" b="1" dirty="0" smtClean="0"/>
              <a:t>he </a:t>
            </a:r>
            <a:r>
              <a:rPr lang="en-GB" sz="2800" b="1" dirty="0"/>
              <a:t>G</a:t>
            </a:r>
            <a:r>
              <a:rPr lang="en-GB" sz="2800" b="1" dirty="0" smtClean="0"/>
              <a:t>ap?</a:t>
            </a:r>
            <a:endParaRPr lang="en-GB" sz="2800" b="1" dirty="0"/>
          </a:p>
        </p:txBody>
      </p:sp>
      <p:sp>
        <p:nvSpPr>
          <p:cNvPr id="6" name="Right Arrow 5"/>
          <p:cNvSpPr/>
          <p:nvPr/>
        </p:nvSpPr>
        <p:spPr>
          <a:xfrm rot="18532680">
            <a:off x="2567696" y="4212549"/>
            <a:ext cx="1440160" cy="349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utoShape 17" descr="data:image/jpeg;base64,/9j/4AAQSkZJRgABAQAAAQABAAD/2wCEAAkGBxQSEBQUEBQUFBQUFBQUFBUVFRUUFxcXFxQWFhUUFxYYHSggGBolHBQWITEiJSkrLi4vFx8zODMsNygtLisBCgoKDg0OGhAQGiwkHyUsLCwsLCwsLCwsLCwsLCwsLCwsLCwsLCwsLCwsLCwsLCwsLCwsLCwsLCwsLCwsLCwuLP/AABEIALcBEwMBIgACEQEDEQH/xAAcAAABBQEBAQAAAAAAAAAAAAACAAMEBQYBBwj/xABFEAABBAAEAwYCBQkGBgMBAAABAAIDEQQFEiEGMUETIlFhcYGRoQcUMjOxI0JScpKiwdHwFTRDYrLxJFOCg8LhJdLyFv/EABoBAAMBAQEBAAAAAAAAAAAAAAABAgMEBQb/xAAqEQACAgEEAgECBgMAAAAAAAAAAQIRAwQSITFBURMzYSIyQnGR0QUUI//aAAwDAQACEQMRAD8A8bARAJAIwF2nOIBGAuAIwEwEAiASARgIEIBEAkAjATEIBGAkAjATA4AjAXQEQCYjgCMBdARtamAFKflOVyYh+iJjnHa6F6R1JUYR3yW++jHCTRYnU6OQNkZ3TottHe3HoKBUZJbY2OKtjvBfBzu1f2zO9GRV8jd7j8Fo+OODopoSY2hr42lzdGkE7cje1LVPxLdTaoE8yfActwq/Np2aCR+l7LheSTlZ0KKSo+enRua6iKIPzHNaLD9n9QstMj2SkkXTQCOZIF+XPqt5x26I5aD2AJMn2msFtcRu+2kVy681WfRvl8j8LJrjY6Fzu7q31OH2tvAAfNdLy3GzPZUqPM5yC4lo0gnYCyB5bpoheocQfRq98/aYVzBDIS52o/dkm6AaNx5LN55wRJh22JI5S37bWXbR0IvmrWWLJcGjIkLhannNpCQtCBkhCQni1AQkMaIQkJ0hCQgBohCQnSEJCQxohCQnCEBSAbIQlOEICEhjaSKkkAIBEAkAiATA6EQSARAIEdAUjCYcyPaxtW4gC9h7+SZAW6+ijI2T4iSaf7rDtBPQFz9W1+QaSfUeKUpbVYFDmPC2LgZrkhcY+faxlsrK8S5hOketKpavZsTxa42yFjY4r7oA72xsWb25cgqrNYsLirdPAGSEH8rh6idZ6uYe6/4hYxz+0R8kHxZ5kAiDVr5+BS8/8FiI5zzEUn5Cb2a/uv8AUFZ7H5ZNh3acRFJEfB7S2/QnY+y3jOMumURQ1EAiaFaZTkz5zTAd9ga2ur3PTZW3XYuysAVpk0PfGqMv3btdXvuPdbvhDgyDtiJZQ93Z/ZGxYTs6xyctnheD4WO7V35SRtaSSQAAKqhsTsN1hPOukaLGzy7HcOYiGQOhhkFPY5pLQRuTpF3vvXT1W1j4nkYAyZumRttOkNporcHTs7flQCb4l4gkY86TyFbenMLDHEuc4us2Vi5OS5LSUejZSY+wHWpUuNEjAPBYkYh1gWtLk7x1WbKRPgnMfPvMP2m9CnWh5pkB0sJJ0tAaO8bOwAHyTGOxcY2HTmp+WcSQQscdPeAFDxPU2kMm4B7YQGSEkXdefmqbjvCzSxNfEBTNR1N0tc0cwb6jpp635KtkzztJ9ddeS02OxJOFc5tBz26W2QD05jmQqVppgeESRkEg8xzTelTcWbe4nmSbTBXoo5SOWoCE85NkJANEICE6QhISGNEISE8QmykMaIQEJ0hCQkA0QgITpCAhAxul1dpJIBAIwFwIgExHQEYC4EYCAEAvXMng+p5G3pJijqPQ1Jyv/ttHxXmmQ5acTiYYW/4j2tPk3m8+zQSvT/pCxYM0cLKDYWch4uA/8Q1c+olxRMnUWzNMlT3aqK1qMLks4qJbZb5q1w/EEoboeWyx9Y5h2rK8KdyHkCqNr0tadjUnHovYsBlsrtUsD8OTt+ScXRE9e7zb7K/y7hyCJj3YR7pGEg01wc5pujY5181hhJtS7DinMOpji1w5FpIPxCr5JdWbw1DXaPV8JldPa4faBNnw8b68qUPO86awOYA7Y7ElZnL+NcTDQmAlaRY1DQ6jW4cBvt1IKssRmmFxlVIIZBfclFA2ekg2STOuOaMjMZo/XvfqokmHobKxzvKZoTbmHT0eO80jx1DZQMOXPHotCiGwEFSm4wt5IZY91FmiKBjs+OJVfPij4rkoUcMJKaQrJ+V4oh4J3C9LyfL2yxPlnaWtLQAS5wIaCDz8L/FY3LMPDho+1xALnd3RGPPe3HpyTmfcbTyjRCRHGWtFAd4EGxueR2CtQcuhbkuzJ5+YjiZPqwIivu3vfiR5E3SriFPGFLnEMBcd+Qv32Tr8ol7HttH5MmtVir8Od2uxUkYdlSWoWx2aCfIQkJiD+ohpPaOAA/RpxJ9tqUJ7VMsV5ppw1HoPkpGRdKCRo6bp5wTZCBjJCAhPEJshIBohAQnSEJCQxqkkVJIA4EYQhGEAdCMIQjCYjffRPk7ZJJ55a7OOMxnUCRbxbuVUQ1p/aQY/FGWV7/0nEgeA5NHsAB7LQ5ZEMFkbOkmJp55g/lQDv6RtaFlg5efmlukzLM+kW/DeU/WsSyGy0ODi5w3oAE3XrSkcVcOuwT2tdI14eCW0CHAAgd4Hlz8ehWk+iTBW+ac9AIm+/ed+DVSfSJj+0x7wNxEGxj1G7vm4/BQ1wJwSxW+zNpAp3BwGSRkY5ve1g/6iB/Fbf6QuHsNhoWSQtLHvkDKBOmtLi40fQcvFJLgzjjbi5ejBlIFJcSIHHPsV/W641yBIlAFpl2czQfdSOA6t5tPq07K0gzzDyf3iDs3HnJh6b7mNxr4FZe10FFmkcko9M1EmSdr3sJLHOKvSDolHrG7n7J3JsjdI8Mma5m5DtTSCPYrKtkIqunJX+W8Y4iKg5wlaK7snePO9n8wrUzojqV+ofzjhPRIWMcHHy2/oqVkPCwZKBiGHQWl5I5BoF2T0Cuss4xwcz2mePsX3dkam35uA/EBRvpCbJIxr8M57oXNOsxnuDTtuR0N8vJaQe50bqUWrRheLMfHiMU52HbpjADGAA26ie8RZ3N/ABMYHJHyPLXns9O51Dp1PhSDBydlJYa11dDuLB29rAWn4hnLcE0STa5XuadDK0s6kbc+fzXY241FGKqVtlViMe3Bktwjmu1facW3t0AJ5i7VHi8xkeHBzjpcbLRs271bDkN0/iIGCu+SCPCiPIqG8t0UL1arvpVfiqikJtkJwTbgpBamntWghkoHFOlqAtSGMOCAhSJPQBMuSAaITZCdcgISGNEICE8U2QkMbpdXUkgAARgLgRgJiOgKz4dyz6zioYekkjQ7yYN3n9kFVoC9A+ifClssmJ7MvazTFYcxujX3pJO9z0taNhv3lM5bYtjXZefSFi7mjiGzY2XV9XdP2Q34rKAKTmeNM00kh/Pe53oCe6PYUPZMBeYcs5XKz2TgGAQZYx5/OD5ne91+60D2Xj+KxBkkfIeb3uefVzi7+K9a4BxrMRl3Yk96NroXjrpN6XehB+IK80zbh+fDSFkkb6Bpr2tJa4dCCPwVS6NsyuEa6LH6PcH2mYRXyj1SH/pFN/eIPstP9ITfrGOwmFBrVu4joHuq/UBjin/oyyB8LXzzNLHSANY1wpwaDZcQdxZr4eai5ROMXnskjd2QsfpPTuVGK9S8lNLgqMagovyyizjgnERTCOEGe26ra3TpFkAOJNA7Hr0VHmWVTYcgTxujvlY2Po4bH4refSDxTPBO2HDu0U0Oe4AFxJuhvyFD5qz4dxRzPL5G4kAuBdGXAVZABY8eDhY5eCVK+CXig5NR7PJFxXXDvDkuMkcyOmtZ9uR16RvyFcyfBX2Z/RvMxhdDI2UgWWUWOP6u5BPkaU0zFYpNWkZH+zpeyE3ZvMRvvgEt2JBsjluDzUQr0/R2PDxB2LozYOxuSUkg/tFeYokqDJDbX7CCK1wFJIgIFSsvx8kLtUL3MPUtNX6jkfdQ1y0B10X/9sxS/3vDteT/ixVFJ60O64+oCtcjwuGbqdhZdcpaQxsulj23z0h3dLvMHxWLtd1LRZZJVZrHM12XGc5R2cfaTGRsjn99rgBvV2PEG+iqocKxrC+SjfdDN73/O2VhhM+mY3QSJI/8AlzDtGewO49iE6+TCzDfXhXnqz8rF4btPfb7ErphqF0+DRTizLltGwmXnalqsXw2W4fXH/wAQb3fA7tGhvi5tagee1LLSij/XwXVGSl0NqhhyacnXJshUA05NkJ1wQEIGMkKRhMtlm+6je/0Br48lY8N4TtMQwDVY3AaAb9b2peqSNbE3SKYPBoHPzpYZMm3g0jGzyLMOHZoWh0oa0H/MCR60qdwXp/GDYhA7VqJ6EHr0seC8ycnCTkrCSoapJEkrIAARAJAIwEAIL1DLtWEysxkOaZIQ52qFwBdiH7OZPel1RDSW89lguHsvE+JjjeSIyS6QgEkRsBc8gDcmhQrqQttxZjm92BgjFHtpeyEjWantAjbokNtcI9Nihu71XNqZcUDdRbKJpTlplqMFcRyE3Lcxkw8gkheWPHUdR4EHYjyW2wP0nyAVNA15/SY8s/dIP4rz210JptFxySj0zb579Ics7DHCwQtcKc7VqeR1ANDSrT6I8LtiJOpLIx7AuP8AqC82BTkEzmODmOc1w5OaS0/EJ7ubHHK926XJb8ZYrtMdiHdBIWD0YAz/AMb916BwOOwygyHaxPKfQagPkwLyZ7ySSTZJsk+J5rYDjNv9nHCdk5ruyETXhwLSORJBoixfihPkrFNKTkzT8DuEGUvmAt35eZ3m5tgD4MAXm0edztl7cSv7S9RJJo+RHLT5La/RvnMZifg5yBqLjHewc1478d+N2f8AqPgo030bPbKdUsYw4NueSQ4M6giquut118k++i5KUoxcS/8ApFxP/wAa3ajK+Lu+Z75HyVHFwhhMNh2yZlK9rn13W33SRekBoJcR1PJXf0iygfUmO+ycUxx9G0D8np3jabBF8UeObJu1zo5G3TdwCLabvlzBCpo0nFNtvx7MPxDwy2KFuJwknb4dxrV+cw3Q1eO+3IV1CoX4SRrGyFjgx32X0dJ3rny6H4L0/KcBhWYLFR4fENmjka92kubqYdFbgbj7IO4HJLKhCzJoJMUNUcYEumr1O1O0to7Hd3JTtMnhTfrg8qtCvQcLl+HzXEPla10EMUTA9oDGOLy55uxYqhzVTmfDMLmh+AxLZmmRkRY4gODnnS3py9QPdTtMnifaMouFbDijhMYXBwyBsnauIEwvU1vcJNUNhY52scUmqJlFxdM7aVoUigkcgxDo3B0bnNcOrSWn4hWL87Eu2Mhjn/z/AHUo/wC4wb+4KqFxNSa6LUmiwkyLDy/3XEaHHlFiRoPoJm9w+9KmzTKZsP8AfxuYDyJotPo9pLT7FSCpuAzaWEERPIaebHU5h9WOtp+C6YamS75NFkXkpMBLG14MsfaNHQO035HySzKZkslwxiNtbNH+6v5pMJP99CYHn/Ew57vq6F237JCHC5JLGS/CPjxQqqj2laOdmF3e8OVrojmhLnyaJ30Z/LMwdBK17ObbW3w3EImZqDCXAEmgdq9dlgsU8l5LhTr3FaaPp0XYZw0Osu36NdpHv4qpwUuSoyos82knxL3aW20bbEUPiaVDjMG6P7QAvpYJ+AOyu8JxE9kZY1jegbQ5bdfFUU5JJLjZPNEU0NkZJFS6mSekR5LhJgPybRV1oNed0FSYjhYxzANAkjIP5wDxd70fDZZmDGyNILXuBHLf2T4zSXXrLiXee4+CzUJLyU5Iv+FMlikmmZPuGadBo7nVtVdSaUd+G7Nz2EUQ94I576je/VWPDedGGZsr9w4VKG1ZaaO3mCAfZaPPuHDiB9ZwrmSF/ecGAsB32LdTjTqq2k878aXHllukZyW6PBjQiBT+Ly6aL72J7PNzSB8eSjNKzOdocXQgBR2kIILq5qSQB1K0NrqBBAqXJmUzm6XTSuZ+i6R7m7cu6TSiJIHbRc59xHNjGxifTceqi0FpOqrveug5UtTl+eYXH4dkGYO7OVgAbLYbdCtQedgT1B2P4eeroKdlxyNPnk1vEXCLcNAZ4sQ2VoLQAALpxq7BV3xD3chgHiIP/t/Beb6QrHEZ3PJA2CSQuiaWlrSG93SCAA6rqj1tO0UskVdKrRO4Q4h+pzEuBdFIA2Ro510cB1Is7dQVP4p4ejjjbjMA8mBxB7pIMZugWnmBqFeIPyicMZjhGxvgx0RLXv1iVtlzCGgAbbgczYvnuFeZ1m+Bhy5+FwbzJ2hvfUSLcHFzi4DwqkLoqNbOX/ZZ5txFNhctwcrdL3SCNsnaW7UDESbN3djmshlOaYARacXhnOe5zy6Rh5AusV3hyBr2WhzTBPxmTYT6s3tHRFupoq+6x0bq8wa2RtlhwGV4eUYdkr5g3WXgfac0udqJBO1EV5KvJpK278UZbiXh0QPhdh39pBiK7F552a7rjX+Yf0FX47IcRFI+N0Ty5gBdoaXgAiwSWiuS23EmLbNlOFmZGIgJ2kRtNhtOe0gGhttfLqpfHXFc2DxELYQ3S5gkkBF69y3TfTZvMJUiJY48uzysKXlmXSYiURQgF5BIBIbdCyLO1rZcT8ONmzDDdj3GY1pkND7Ja3VIQPEtr3Ksss4ZggzCI4XEB74XHtoXEF4a5hGoEVyLhY80tpKwuzzCaItcWuFOaS0jwINEfEJoraZvKWNzKA4cyN+tOlErR905zrGrblpH4+KxdoIlGgSUmvIIINHoRzXCkRsgROzc/WMKZXbzQuY2R/WSN9hjnHq5pFX4EeCzBWnyzvRYqP8ATw73D1jc2Qf6SsyQu7TO4UbxdobKbKdITZW5Q2kipJIQACMLmmijATAJhrlsrPK88nw5uGRzeRI5tJHK2nYlVoCIBJwi+0CdG3wP0kYht9qyOS3AkjUxxrpsSK9lYN4twE9/WcLoLnWXBgoN6gGMh3vS88ARtCyemgyt78no8OU5biCOwxPZOc4gNc9podDTwHH0socTwFON4pIpAbI3LDQ5ne2/vLz0BTMHjpYvupZGfqPc0fAFZS0r8MmoPtF7jMhxMW74ZK56g0vbXjqbYVf5HmpsXH+MgYXF7ZKAb32i6vZoc2ipsf0pYebbG4MGyLLQ1+1dNVFvsVzTg4OmC0+5XFlVEW6XAtJJHdcDyIPh1BFptajD4vJcUfyUz8O43s62jyHfBB9in5OBS5urDYiKUbc9ufS26gpM5YJrwZG0rVtjeGcVFeqFxqxbKkG36tqocCDRFEcwdj8EjFxa7CtK0FpWgQVrtoLStABEpWhSQBaZRn0+FvsJC0O5toOaT46TtfmrbJOLhHC6DFwjEQlxcAaBaSdRAvYizfSrKyq5adsuM5LybfP+KocTl5iYzsXskaY4wDp0NO1ECro8lz6T52Suwz4nteDE4W1wcNi3ax+ssTa4jdZTytppnq7MSGnJZXcix0ZPnJh2hv7wCyOL14fO7Ng/W2n1ZI8X7FriFST5xM+GOF7yWREGIUAWUKFOG+y1kXG+HexkmLwokxUI/JyACnOG7STe2+/I1zCq0zXepeaLt8N4zNov+ZhmPA8T2Zb+NKs1YFuXYPE4yF0pdGIKYACS0kOedxZGg9VOyzOoJs4Ekb2lk2C0Ou21IHjuEOreh81QY2G8ha088Pi3s+L3X/rTLb4b/cr874VLcZFFhDrjxLRJA4n807nUa/N534EdVEzzhPFYZ1PjLxpLtUQc9ulv2iTVirF2Oq3HDmJHY5TK6tnzYa/MteGj4x/NVnCWOk/tTE4WZznNmOIY4OJNOGohwvl3QfkikS8cf5Mbw44DFRA8nExn0e0sP+pZuWPS4tPNpLT7Gv4K3icYngn7Ubhfq0/zCb4pgDMZOByMhePSTvj/AFLo0r5aIh0UzggITpCAhdZY1SSOkkgNFmWFilIdDTyR0cGOBFcwftKHlzYmEtxMbyfEWC34c1UxuINg0pUmNe4U5xPT/dSouqHZbyYDCaSWTm9zuN/IUqSlwIwFcVXkTZ0BGAuAIwFRJ0BGEgEQCAIOa7hjBzc4D+vir5uSQSUCzSaq27HYAX4Hcqma3Viox+iL+K1uG5E+X4kn+S+b/wApmfy0metpIf8APkqsu4VYMQwiWmkO+1sfAUev/taPCxYXDvAkBDhvqYXX597be/BUeZmnADoFEc4k2ST6r09FBzwJyfZx6iajkaR6BNnjY4y6KeQUNmktlsEeLwXb+qaj4v7XaeKGYbWDbCQBuAHah8wsK1PawDs0EVVEk79TtS6P9aJi8rZrHTZZKO/HJATtqaSW36NLm1XgAuf/AMrBKCcJjI3c+6+tWx6kGx+yskzZdIvooelXhkNxfaL7G8G4uPlH2g8Y3B37ux+SpMRhnxmpGOYfBzS38VKweaTxfdyyN8tRI/ZNhXUHGmIG0oimb1D2UTtW5Br5LKWmmifjg+mZcFdBWsObYCX7/CGMn86EgAbeAI6+SbOTYGT7nFujPQTADpfXSsnCS7QnhfgzCEhaTEcFYgbxOimHQsfv8CB+JVNjcqni+9ikb5lpr2dyKgzcJLtENIrlpBBJ1cKSRQM4R4p5uNkbG6IPcI3kFzL7pIIIJHjsEyUJTAto8/e3BtwwApkwnjks6mPBvbpzs+62GTcR4KXEw4iWJ7ccSyI6b7N7ngR9r4fZd1+exXnBW3yHizBtbD9bwlywNYyOWNrSSGNDWFwLh3qHn7KkzbHPnlmb4uw/Z47Es8JXn9o6v/JQuKRb4JP+ZhojfmzVGR+4Pin+IMy+s4qWatIkdYB5gABovzoBDmbdWBgf1jlliPo4Nkb8y74LbA6mEX+JmeIQEJ0hAQu4sbpcRUkkADQjAV1lmSFzvyjDpr9IK0fw/HWzXj9U3+JUPLFcD2MygCMBWGOy8MaHAuo9HNoqGAtE00S1QgEYC61h50aRhqYjgCMBdDUWnYmuQJQ3XIEbKRc0j/Yf6R+C00OwrxdXsP8A8qg4fZTST1P4b/wKuA+g39Un93+ZXx2qk55We/ijtgkQ8U63k+aapSsNg3SXpHLmSQAPUlW+XRQNFOHaOds4/mtHUhfVYqx44x9JHiz/ABTbKJrUSuXYKIy1F3mjchx0gb72VZOyzBgElxs1s13LxoH+Kp5UuyFjbMtS6AtbhXYVrgIYtTyNJLzqvzA5WVY4ODDO1tEbGkCnevWieSl516K+J+zCAKwwmTzSN1RxOcDyO1H4rRHJcK0i9e3NpdzvkNvDy8UOZZ0YSGxN0NAofyASee/ygsXszuLyuWI1JG4Hny1D4iwoRWvw3FxJ7zem5ulSZ9K2SXUwUa71cifH4KoZHLhoUoJdMrYZnM+7c5h8Wkt/BW2E4uxcf+LrHhI0O63zFE+5QYDJHv0ueKYfMAn4q0OQQOGwkYfG7FA+BSm8d8ocVMjniiKX+9YKJ/i9ndd18r8Pzlzscsm+y+fDuP6TS9vTmaI6nqOSbxfDYLqw8jX7btcQHD4bKnlyyUPLCx2ob7C9vG/BZ/Fjl0waf6kXb+DS/fC4mGceug1ueW9clV43hnFxfbgfQ6tp4+LCVV7g/wDr+qVhguIMTF9iaSvAu1D4OBCh6Z+GZ7IP7Fa7bY7Ecx1+C4B47fNWUv0lSaizF4eHENBIsjS6r233HwARN4oyiY1JDPhXeLDrZ8N/wC5vNFPSyXKKojdJzd1o48jws4vCY6F18my9wn0PX4KPi+E8VHuIzIPGMh/yG/yTMXjkvBQhu6soG68DiWdY3wzD4mN3yeoMsTmO77S0+DgQfgVacOw9o7EMHJ+Fnv2AeP3mt+KqDqSYQ/MZhwTZCeIQkL0zUZpJHS4pGSYMxkbycffdSRnE36Z9VXsajARtXoLZKxGNfJ9uj7JloSATjWpqkJj7cU+qDiB4DYJukg1OBqBHAEONxLmROANahR352ng1V+cfmN8Tf8P4rLUS242zTCrmkS8s2jaPIk+p/wB1YTO5/qgfEhQ8GzYe38/wpSQTvdbu/Af+18tjjvzJfc9ub242/sca4jYEgHmF1q6Gow1fXHgHWvI5bFPx4skgPNjrsLr1TGlLSk0mCbRYY9sGkGHXqvezy89gEeFbC1riJH6ugo7+qrg1TctwrXv77qA3O4F+VrNwSRam2yfE4yMthGoHfVsOW1earMVK8nvH4bgK8OHwrTZBIP5oLqHwKgZph4/tRU0foEmz5i1MHGypJ0VJCfwkga4EtDvI8j6+KDSuhq2Mi5j4heLsA+A/NA9EOK4hc9hbpG/W+iqCFxzNlHxx9F/JIcbjS021oHuf5pybOpXMLSRRFbCjXhajtw7jyFhNvjI5ik9sRbpEd6bLVILEBYrskymbs/Ku9j8guQ4djmgkAmzfxTnER0ynzAKby51j+vNeNqbTbXs9XBTSLbLIwI6HIOcK59Sf4qyw2Nli3ikkZ+q9wHwuj7quyrcO9b+IU0tXo4GpYo2cGVbcjLpnGOJrTKIp28qljDvwr5go5eKmCJ7YMLHA+VpY97DfdPMAUKWfLUBaqeKD8EbmMuCAhPFqAhaWIZpJOUuIsBtoTjQkkmA6AnGtXEkCHWtU7B4oMB7gJPUpJJSVhdckluJjdsYmi+oJtZrNiDiQG3TWgb777m/mupLi1nGN0dOl5nyWGGPL0J/gPkFJwYBrWTVWaq9ykkvG0SvOj0tV9JkmZrL/ACeqv81fwQUupL6VHhsQau6VxJMQYai0JJIGIBFpSSSAOJgJ7xodaFp7EMj27Mu89VfKkklL7KXRGLVwtSSVEgELhCSSBglqbc1JJAGW4rZUjT4s/if5qLlZ2PpfzXEl5Wq7Z6Wm6RcZKd3eg/iP5KzISSXZpfpI5dT9RgFDXmkkuhsxGXJtySSAAXEkkAf/2Q=="/>
          <p:cNvSpPr>
            <a:spLocks noChangeAspect="1" noChangeArrowheads="1"/>
          </p:cNvSpPr>
          <p:nvPr/>
        </p:nvSpPr>
        <p:spPr bwMode="auto">
          <a:xfrm>
            <a:off x="155575" y="-1211263"/>
            <a:ext cx="3810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64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9</cp:revision>
  <dcterms:created xsi:type="dcterms:W3CDTF">2013-08-21T19:09:13Z</dcterms:created>
  <dcterms:modified xsi:type="dcterms:W3CDTF">2013-08-21T20:20:16Z</dcterms:modified>
</cp:coreProperties>
</file>